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2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8E3290-E7B9-4D9D-AFA6-D074F048D504}">
          <p14:sldIdLst>
            <p14:sldId id="256"/>
            <p14:sldId id="258"/>
            <p14:sldId id="262"/>
          </p14:sldIdLst>
        </p14:section>
        <p14:section name="Untitled Section" id="{8462BFA1-B9FE-4C80-B796-A50A4902F32A}">
          <p14:sldIdLst>
            <p14:sldId id="257"/>
            <p14:sldId id="260"/>
            <p14:sldId id="261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3" autoAdjust="0"/>
    <p:restoredTop sz="85831" autoAdjust="0"/>
  </p:normalViewPr>
  <p:slideViewPr>
    <p:cSldViewPr>
      <p:cViewPr varScale="1">
        <p:scale>
          <a:sx n="110" d="100"/>
          <a:sy n="110" d="100"/>
        </p:scale>
        <p:origin x="10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07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7749F8-1C26-4A95-8CC4-6C2739C88C7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B8A5D7-5EE7-4D7D-809A-F03BAA76D91B}">
      <dgm:prSet/>
      <dgm:spPr/>
      <dgm:t>
        <a:bodyPr/>
        <a:lstStyle/>
        <a:p>
          <a:pPr algn="ctr" rtl="0"/>
          <a:r>
            <a:rPr lang="en-US" dirty="0" smtClean="0"/>
            <a:t>Funding </a:t>
          </a:r>
          <a:r>
            <a:rPr lang="en-US" baseline="0" dirty="0" smtClean="0"/>
            <a:t>Announcement</a:t>
          </a:r>
          <a:endParaRPr lang="en-US" baseline="0" dirty="0"/>
        </a:p>
      </dgm:t>
    </dgm:pt>
    <dgm:pt modelId="{8A046BB8-876C-4F65-8FDE-EDB4BB0FD940}" type="parTrans" cxnId="{00F440BE-D31F-4773-B3B8-7F61E25D2234}">
      <dgm:prSet/>
      <dgm:spPr/>
      <dgm:t>
        <a:bodyPr/>
        <a:lstStyle/>
        <a:p>
          <a:endParaRPr lang="en-US"/>
        </a:p>
      </dgm:t>
    </dgm:pt>
    <dgm:pt modelId="{4E1A5BBD-AC47-4F99-A6EC-16757DE836BE}" type="sibTrans" cxnId="{00F440BE-D31F-4773-B3B8-7F61E25D2234}">
      <dgm:prSet/>
      <dgm:spPr/>
      <dgm:t>
        <a:bodyPr/>
        <a:lstStyle/>
        <a:p>
          <a:endParaRPr lang="en-US"/>
        </a:p>
      </dgm:t>
    </dgm:pt>
    <dgm:pt modelId="{E627BEEC-3A23-41E8-957B-8E5E9465C31F}">
      <dgm:prSet/>
      <dgm:spPr/>
      <dgm:t>
        <a:bodyPr/>
        <a:lstStyle/>
        <a:p>
          <a:pPr algn="ctr" rtl="0"/>
          <a:r>
            <a:rPr lang="en-US" dirty="0" smtClean="0"/>
            <a:t>Prepare Budget</a:t>
          </a:r>
          <a:endParaRPr lang="en-US" dirty="0"/>
        </a:p>
      </dgm:t>
    </dgm:pt>
    <dgm:pt modelId="{6AE1B624-0B51-4808-AF16-B8A913D486F1}" type="parTrans" cxnId="{12752B8B-4C28-4E10-9125-A11F87353321}">
      <dgm:prSet/>
      <dgm:spPr/>
      <dgm:t>
        <a:bodyPr/>
        <a:lstStyle/>
        <a:p>
          <a:endParaRPr lang="en-US"/>
        </a:p>
      </dgm:t>
    </dgm:pt>
    <dgm:pt modelId="{74009272-C10A-4136-BE61-0C50A695343C}" type="sibTrans" cxnId="{12752B8B-4C28-4E10-9125-A11F87353321}">
      <dgm:prSet/>
      <dgm:spPr/>
      <dgm:t>
        <a:bodyPr/>
        <a:lstStyle/>
        <a:p>
          <a:endParaRPr lang="en-US"/>
        </a:p>
      </dgm:t>
    </dgm:pt>
    <dgm:pt modelId="{3E7F384B-E1FD-4F7A-B943-0D056FD15605}">
      <dgm:prSet/>
      <dgm:spPr/>
      <dgm:t>
        <a:bodyPr/>
        <a:lstStyle/>
        <a:p>
          <a:pPr algn="ctr" rtl="0"/>
          <a:r>
            <a:rPr lang="en-US" dirty="0" smtClean="0"/>
            <a:t>Change Budget</a:t>
          </a:r>
          <a:endParaRPr lang="en-US" dirty="0"/>
        </a:p>
      </dgm:t>
    </dgm:pt>
    <dgm:pt modelId="{2523D904-E0E0-4B60-891E-317C39FF145B}" type="parTrans" cxnId="{7325C62F-C655-4A2F-8E3D-22A817CAEF95}">
      <dgm:prSet/>
      <dgm:spPr/>
      <dgm:t>
        <a:bodyPr/>
        <a:lstStyle/>
        <a:p>
          <a:endParaRPr lang="en-US"/>
        </a:p>
      </dgm:t>
    </dgm:pt>
    <dgm:pt modelId="{83A8550E-A9DB-4B58-847C-95754B698308}" type="sibTrans" cxnId="{7325C62F-C655-4A2F-8E3D-22A817CAEF95}">
      <dgm:prSet/>
      <dgm:spPr/>
      <dgm:t>
        <a:bodyPr/>
        <a:lstStyle/>
        <a:p>
          <a:endParaRPr lang="en-US"/>
        </a:p>
      </dgm:t>
    </dgm:pt>
    <dgm:pt modelId="{E802F76A-62C8-4B57-8E40-7EB5172AFD75}">
      <dgm:prSet/>
      <dgm:spPr/>
      <dgm:t>
        <a:bodyPr/>
        <a:lstStyle/>
        <a:p>
          <a:pPr algn="ctr" rtl="0"/>
          <a:r>
            <a:rPr lang="en-US" dirty="0" smtClean="0"/>
            <a:t>Internal Deadline</a:t>
          </a:r>
          <a:endParaRPr lang="en-US" dirty="0"/>
        </a:p>
      </dgm:t>
    </dgm:pt>
    <dgm:pt modelId="{D20C874F-9E3A-45D4-A1A1-AC48B69AB30B}" type="parTrans" cxnId="{4D229143-76E7-4D55-AAD2-073F4AFD6F1A}">
      <dgm:prSet/>
      <dgm:spPr/>
      <dgm:t>
        <a:bodyPr/>
        <a:lstStyle/>
        <a:p>
          <a:endParaRPr lang="en-US"/>
        </a:p>
      </dgm:t>
    </dgm:pt>
    <dgm:pt modelId="{973233EB-BB12-46F1-A095-3D0A889B7480}" type="sibTrans" cxnId="{4D229143-76E7-4D55-AAD2-073F4AFD6F1A}">
      <dgm:prSet/>
      <dgm:spPr/>
      <dgm:t>
        <a:bodyPr/>
        <a:lstStyle/>
        <a:p>
          <a:endParaRPr lang="en-US"/>
        </a:p>
      </dgm:t>
    </dgm:pt>
    <dgm:pt modelId="{0F8AFDC9-C26D-4C49-9946-B755EFC41253}">
      <dgm:prSet/>
      <dgm:spPr/>
      <dgm:t>
        <a:bodyPr/>
        <a:lstStyle/>
        <a:p>
          <a:pPr algn="ctr" rtl="0"/>
          <a:r>
            <a:rPr lang="en-US" dirty="0" smtClean="0"/>
            <a:t>Motivate Faculty</a:t>
          </a:r>
          <a:endParaRPr lang="en-US" dirty="0"/>
        </a:p>
      </dgm:t>
    </dgm:pt>
    <dgm:pt modelId="{4385C10F-5B9F-4A96-BEA9-14D7796365BC}" type="parTrans" cxnId="{7EB0124A-1900-4612-B39D-E8A8D11A5B18}">
      <dgm:prSet/>
      <dgm:spPr/>
      <dgm:t>
        <a:bodyPr/>
        <a:lstStyle/>
        <a:p>
          <a:endParaRPr lang="en-US"/>
        </a:p>
      </dgm:t>
    </dgm:pt>
    <dgm:pt modelId="{8C4618ED-51E7-4186-85A1-B90C057AD478}" type="sibTrans" cxnId="{7EB0124A-1900-4612-B39D-E8A8D11A5B18}">
      <dgm:prSet/>
      <dgm:spPr/>
      <dgm:t>
        <a:bodyPr/>
        <a:lstStyle/>
        <a:p>
          <a:endParaRPr lang="en-US"/>
        </a:p>
      </dgm:t>
    </dgm:pt>
    <dgm:pt modelId="{B9C3DB3F-5294-404F-ADF9-3EA961EACAF3}" type="pres">
      <dgm:prSet presAssocID="{3D7749F8-1C26-4A95-8CC4-6C2739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F0A399-B9B5-4411-95A8-597EA137F3D8}" type="pres">
      <dgm:prSet presAssocID="{52B8A5D7-5EE7-4D7D-809A-F03BAA76D91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713-7D63-4C94-BD13-27DE5155AE3B}" type="pres">
      <dgm:prSet presAssocID="{4E1A5BBD-AC47-4F99-A6EC-16757DE836BE}" presName="spacer" presStyleCnt="0"/>
      <dgm:spPr/>
      <dgm:t>
        <a:bodyPr/>
        <a:lstStyle/>
        <a:p>
          <a:endParaRPr lang="en-US"/>
        </a:p>
      </dgm:t>
    </dgm:pt>
    <dgm:pt modelId="{E3ED0F89-CC3F-4422-B4E7-3706A6D9F525}" type="pres">
      <dgm:prSet presAssocID="{E627BEEC-3A23-41E8-957B-8E5E9465C3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DD29-AEFE-4B98-8470-392EB9F6936E}" type="pres">
      <dgm:prSet presAssocID="{74009272-C10A-4136-BE61-0C50A695343C}" presName="spacer" presStyleCnt="0"/>
      <dgm:spPr/>
      <dgm:t>
        <a:bodyPr/>
        <a:lstStyle/>
        <a:p>
          <a:endParaRPr lang="en-US"/>
        </a:p>
      </dgm:t>
    </dgm:pt>
    <dgm:pt modelId="{06B51337-9BE4-4C2C-8005-AA29ABF21156}" type="pres">
      <dgm:prSet presAssocID="{3E7F384B-E1FD-4F7A-B943-0D056FD156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E4E1-FD5B-4DAD-8C3D-180CFD72D9CC}" type="pres">
      <dgm:prSet presAssocID="{83A8550E-A9DB-4B58-847C-95754B698308}" presName="spacer" presStyleCnt="0"/>
      <dgm:spPr/>
      <dgm:t>
        <a:bodyPr/>
        <a:lstStyle/>
        <a:p>
          <a:endParaRPr lang="en-US"/>
        </a:p>
      </dgm:t>
    </dgm:pt>
    <dgm:pt modelId="{D7602DB9-CFFD-4774-B7FC-09F14AAE729C}" type="pres">
      <dgm:prSet presAssocID="{E802F76A-62C8-4B57-8E40-7EB5172AF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CEB-E764-44D9-B11C-B92592C48BA3}" type="pres">
      <dgm:prSet presAssocID="{973233EB-BB12-46F1-A095-3D0A889B7480}" presName="spacer" presStyleCnt="0"/>
      <dgm:spPr/>
      <dgm:t>
        <a:bodyPr/>
        <a:lstStyle/>
        <a:p>
          <a:endParaRPr lang="en-US"/>
        </a:p>
      </dgm:t>
    </dgm:pt>
    <dgm:pt modelId="{7F025A45-A55C-4997-9EF0-DD6E0B4E3004}" type="pres">
      <dgm:prSet presAssocID="{0F8AFDC9-C26D-4C49-9946-B755EFC412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C7B2EB-8779-4B25-9828-9BD807676AED}" type="presOf" srcId="{E627BEEC-3A23-41E8-957B-8E5E9465C31F}" destId="{E3ED0F89-CC3F-4422-B4E7-3706A6D9F525}" srcOrd="0" destOrd="0" presId="urn:microsoft.com/office/officeart/2005/8/layout/vList2"/>
    <dgm:cxn modelId="{00F440BE-D31F-4773-B3B8-7F61E25D2234}" srcId="{3D7749F8-1C26-4A95-8CC4-6C2739C88C72}" destId="{52B8A5D7-5EE7-4D7D-809A-F03BAA76D91B}" srcOrd="0" destOrd="0" parTransId="{8A046BB8-876C-4F65-8FDE-EDB4BB0FD940}" sibTransId="{4E1A5BBD-AC47-4F99-A6EC-16757DE836BE}"/>
    <dgm:cxn modelId="{028F7A04-AAD3-4085-A0AA-F9D859C5EE31}" type="presOf" srcId="{E802F76A-62C8-4B57-8E40-7EB5172AFD75}" destId="{D7602DB9-CFFD-4774-B7FC-09F14AAE729C}" srcOrd="0" destOrd="0" presId="urn:microsoft.com/office/officeart/2005/8/layout/vList2"/>
    <dgm:cxn modelId="{4D229143-76E7-4D55-AAD2-073F4AFD6F1A}" srcId="{3D7749F8-1C26-4A95-8CC4-6C2739C88C72}" destId="{E802F76A-62C8-4B57-8E40-7EB5172AFD75}" srcOrd="3" destOrd="0" parTransId="{D20C874F-9E3A-45D4-A1A1-AC48B69AB30B}" sibTransId="{973233EB-BB12-46F1-A095-3D0A889B7480}"/>
    <dgm:cxn modelId="{E1D790E4-3DB5-41B3-9AF2-FD7B60458B31}" type="presOf" srcId="{3D7749F8-1C26-4A95-8CC4-6C2739C88C72}" destId="{B9C3DB3F-5294-404F-ADF9-3EA961EACAF3}" srcOrd="0" destOrd="0" presId="urn:microsoft.com/office/officeart/2005/8/layout/vList2"/>
    <dgm:cxn modelId="{12752B8B-4C28-4E10-9125-A11F87353321}" srcId="{3D7749F8-1C26-4A95-8CC4-6C2739C88C72}" destId="{E627BEEC-3A23-41E8-957B-8E5E9465C31F}" srcOrd="1" destOrd="0" parTransId="{6AE1B624-0B51-4808-AF16-B8A913D486F1}" sibTransId="{74009272-C10A-4136-BE61-0C50A695343C}"/>
    <dgm:cxn modelId="{6EE1CCCF-9F20-4F62-A7A0-6B2E2275DA3A}" type="presOf" srcId="{0F8AFDC9-C26D-4C49-9946-B755EFC41253}" destId="{7F025A45-A55C-4997-9EF0-DD6E0B4E3004}" srcOrd="0" destOrd="0" presId="urn:microsoft.com/office/officeart/2005/8/layout/vList2"/>
    <dgm:cxn modelId="{7EB0124A-1900-4612-B39D-E8A8D11A5B18}" srcId="{3D7749F8-1C26-4A95-8CC4-6C2739C88C72}" destId="{0F8AFDC9-C26D-4C49-9946-B755EFC41253}" srcOrd="4" destOrd="0" parTransId="{4385C10F-5B9F-4A96-BEA9-14D7796365BC}" sibTransId="{8C4618ED-51E7-4186-85A1-B90C057AD478}"/>
    <dgm:cxn modelId="{9EB3F2FB-19DE-42B0-8920-C7AB25DC2D45}" type="presOf" srcId="{52B8A5D7-5EE7-4D7D-809A-F03BAA76D91B}" destId="{A6F0A399-B9B5-4411-95A8-597EA137F3D8}" srcOrd="0" destOrd="0" presId="urn:microsoft.com/office/officeart/2005/8/layout/vList2"/>
    <dgm:cxn modelId="{7325C62F-C655-4A2F-8E3D-22A817CAEF95}" srcId="{3D7749F8-1C26-4A95-8CC4-6C2739C88C72}" destId="{3E7F384B-E1FD-4F7A-B943-0D056FD15605}" srcOrd="2" destOrd="0" parTransId="{2523D904-E0E0-4B60-891E-317C39FF145B}" sibTransId="{83A8550E-A9DB-4B58-847C-95754B698308}"/>
    <dgm:cxn modelId="{E482983B-A030-4452-BD9D-A8F30B312482}" type="presOf" srcId="{3E7F384B-E1FD-4F7A-B943-0D056FD15605}" destId="{06B51337-9BE4-4C2C-8005-AA29ABF21156}" srcOrd="0" destOrd="0" presId="urn:microsoft.com/office/officeart/2005/8/layout/vList2"/>
    <dgm:cxn modelId="{FA4A07EF-A936-44AA-8EB1-BBD195D0337C}" type="presParOf" srcId="{B9C3DB3F-5294-404F-ADF9-3EA961EACAF3}" destId="{A6F0A399-B9B5-4411-95A8-597EA137F3D8}" srcOrd="0" destOrd="0" presId="urn:microsoft.com/office/officeart/2005/8/layout/vList2"/>
    <dgm:cxn modelId="{B9B5940E-C2CA-4BF3-BBC4-A057CA475546}" type="presParOf" srcId="{B9C3DB3F-5294-404F-ADF9-3EA961EACAF3}" destId="{5EEEE713-7D63-4C94-BD13-27DE5155AE3B}" srcOrd="1" destOrd="0" presId="urn:microsoft.com/office/officeart/2005/8/layout/vList2"/>
    <dgm:cxn modelId="{427B7F91-5A47-48DF-8F07-67492B0DC56E}" type="presParOf" srcId="{B9C3DB3F-5294-404F-ADF9-3EA961EACAF3}" destId="{E3ED0F89-CC3F-4422-B4E7-3706A6D9F525}" srcOrd="2" destOrd="0" presId="urn:microsoft.com/office/officeart/2005/8/layout/vList2"/>
    <dgm:cxn modelId="{B31401A1-1593-4DAC-83D0-38043CA037C0}" type="presParOf" srcId="{B9C3DB3F-5294-404F-ADF9-3EA961EACAF3}" destId="{29D1DD29-AEFE-4B98-8470-392EB9F6936E}" srcOrd="3" destOrd="0" presId="urn:microsoft.com/office/officeart/2005/8/layout/vList2"/>
    <dgm:cxn modelId="{32BCA0ED-03E6-495F-9DA0-35D16C48B43F}" type="presParOf" srcId="{B9C3DB3F-5294-404F-ADF9-3EA961EACAF3}" destId="{06B51337-9BE4-4C2C-8005-AA29ABF21156}" srcOrd="4" destOrd="0" presId="urn:microsoft.com/office/officeart/2005/8/layout/vList2"/>
    <dgm:cxn modelId="{67A1B399-03F9-47AC-826B-A63CCAD4B253}" type="presParOf" srcId="{B9C3DB3F-5294-404F-ADF9-3EA961EACAF3}" destId="{C6D5E4E1-FD5B-4DAD-8C3D-180CFD72D9CC}" srcOrd="5" destOrd="0" presId="urn:microsoft.com/office/officeart/2005/8/layout/vList2"/>
    <dgm:cxn modelId="{ADB69F52-38C2-480A-971F-2E930874B324}" type="presParOf" srcId="{B9C3DB3F-5294-404F-ADF9-3EA961EACAF3}" destId="{D7602DB9-CFFD-4774-B7FC-09F14AAE729C}" srcOrd="6" destOrd="0" presId="urn:microsoft.com/office/officeart/2005/8/layout/vList2"/>
    <dgm:cxn modelId="{78857229-EEE9-48DB-9A15-37EFBC7BC2AC}" type="presParOf" srcId="{B9C3DB3F-5294-404F-ADF9-3EA961EACAF3}" destId="{4BB38CEB-E764-44D9-B11C-B92592C48BA3}" srcOrd="7" destOrd="0" presId="urn:microsoft.com/office/officeart/2005/8/layout/vList2"/>
    <dgm:cxn modelId="{94238E01-F9C5-4294-9D6C-0745E34A37AE}" type="presParOf" srcId="{B9C3DB3F-5294-404F-ADF9-3EA961EACAF3}" destId="{7F025A45-A55C-4997-9EF0-DD6E0B4E30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75F77D-997B-4989-97D6-7770082017FF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3A66C79-33C7-4188-959E-167495C9A4B6}">
      <dgm:prSet custT="1"/>
      <dgm:spPr/>
      <dgm:t>
        <a:bodyPr/>
        <a:lstStyle/>
        <a:p>
          <a:pPr algn="ctr" rtl="0"/>
          <a:r>
            <a:rPr lang="en-US" sz="2800" baseline="0" dirty="0" smtClean="0"/>
            <a:t>Procurement</a:t>
          </a:r>
          <a:r>
            <a:rPr lang="en-US" sz="2800" dirty="0" smtClean="0"/>
            <a:t> Card</a:t>
          </a:r>
          <a:endParaRPr lang="en-US" sz="2800" dirty="0"/>
        </a:p>
      </dgm:t>
    </dgm:pt>
    <dgm:pt modelId="{C5F8879A-DE33-4CAB-81B4-A28EC67C224A}" type="parTrans" cxnId="{4FED3F5B-EED6-4DF6-9D92-53DA3F2F128B}">
      <dgm:prSet/>
      <dgm:spPr/>
      <dgm:t>
        <a:bodyPr/>
        <a:lstStyle/>
        <a:p>
          <a:endParaRPr lang="en-US"/>
        </a:p>
      </dgm:t>
    </dgm:pt>
    <dgm:pt modelId="{9F1A0D99-E8FB-489F-AC09-8861CAA72FEA}" type="sibTrans" cxnId="{4FED3F5B-EED6-4DF6-9D92-53DA3F2F128B}">
      <dgm:prSet/>
      <dgm:spPr/>
      <dgm:t>
        <a:bodyPr/>
        <a:lstStyle/>
        <a:p>
          <a:endParaRPr lang="en-US"/>
        </a:p>
      </dgm:t>
    </dgm:pt>
    <dgm:pt modelId="{8BCEC4CB-CDE2-4A7D-8174-993178A0897F}">
      <dgm:prSet custT="1"/>
      <dgm:spPr/>
      <dgm:t>
        <a:bodyPr/>
        <a:lstStyle/>
        <a:p>
          <a:pPr algn="ctr" rtl="0"/>
          <a:r>
            <a:rPr lang="en-US" sz="2800" dirty="0" smtClean="0"/>
            <a:t>Purchase Order</a:t>
          </a:r>
          <a:endParaRPr lang="en-US" sz="2800" dirty="0"/>
        </a:p>
      </dgm:t>
    </dgm:pt>
    <dgm:pt modelId="{CFD15D73-1C38-4AA0-8B51-22C262ADA3CD}" type="parTrans" cxnId="{3E69D7FA-B2C6-42E2-BA92-2F62A69AC8DB}">
      <dgm:prSet/>
      <dgm:spPr/>
      <dgm:t>
        <a:bodyPr/>
        <a:lstStyle/>
        <a:p>
          <a:endParaRPr lang="en-US"/>
        </a:p>
      </dgm:t>
    </dgm:pt>
    <dgm:pt modelId="{0970DD7B-45C7-48A0-9F82-5C779C544849}" type="sibTrans" cxnId="{3E69D7FA-B2C6-42E2-BA92-2F62A69AC8DB}">
      <dgm:prSet/>
      <dgm:spPr/>
      <dgm:t>
        <a:bodyPr/>
        <a:lstStyle/>
        <a:p>
          <a:endParaRPr lang="en-US"/>
        </a:p>
      </dgm:t>
    </dgm:pt>
    <dgm:pt modelId="{FD31D8A7-9556-4C72-9F32-300B3ABFC228}">
      <dgm:prSet custT="1"/>
      <dgm:spPr/>
      <dgm:t>
        <a:bodyPr/>
        <a:lstStyle/>
        <a:p>
          <a:pPr algn="ctr" rtl="0"/>
          <a:r>
            <a:rPr lang="en-US" sz="2800" dirty="0" smtClean="0"/>
            <a:t>Travel Report</a:t>
          </a:r>
          <a:endParaRPr lang="en-US" sz="2800" dirty="0"/>
        </a:p>
      </dgm:t>
    </dgm:pt>
    <dgm:pt modelId="{2C7D08AC-3783-40C5-BCC5-1130CB1ED611}" type="parTrans" cxnId="{86D12ED7-CC69-4F03-93E3-235BC8A257A5}">
      <dgm:prSet/>
      <dgm:spPr/>
      <dgm:t>
        <a:bodyPr/>
        <a:lstStyle/>
        <a:p>
          <a:endParaRPr lang="en-US"/>
        </a:p>
      </dgm:t>
    </dgm:pt>
    <dgm:pt modelId="{3C229BB4-3FFA-46FD-8344-DD2B02539B1D}" type="sibTrans" cxnId="{86D12ED7-CC69-4F03-93E3-235BC8A257A5}">
      <dgm:prSet/>
      <dgm:spPr/>
      <dgm:t>
        <a:bodyPr/>
        <a:lstStyle/>
        <a:p>
          <a:endParaRPr lang="en-US"/>
        </a:p>
      </dgm:t>
    </dgm:pt>
    <dgm:pt modelId="{EE9105EA-339F-4732-890B-BEFCC32A5017}">
      <dgm:prSet custT="1"/>
      <dgm:spPr/>
      <dgm:t>
        <a:bodyPr/>
        <a:lstStyle/>
        <a:p>
          <a:pPr algn="ctr" rtl="0"/>
          <a:r>
            <a:rPr lang="en-US" sz="2800" dirty="0" smtClean="0"/>
            <a:t>Reconcile</a:t>
          </a:r>
          <a:endParaRPr lang="en-US" sz="2800" dirty="0"/>
        </a:p>
      </dgm:t>
    </dgm:pt>
    <dgm:pt modelId="{C29FA58B-A92D-4E79-83A8-BF5DABBBAE07}" type="parTrans" cxnId="{135A517D-73C2-49B2-A4A4-AA451E6783A9}">
      <dgm:prSet/>
      <dgm:spPr/>
      <dgm:t>
        <a:bodyPr/>
        <a:lstStyle/>
        <a:p>
          <a:endParaRPr lang="en-US"/>
        </a:p>
      </dgm:t>
    </dgm:pt>
    <dgm:pt modelId="{CBEC35C9-0985-4AB2-A84E-4A2C3B533245}" type="sibTrans" cxnId="{135A517D-73C2-49B2-A4A4-AA451E6783A9}">
      <dgm:prSet/>
      <dgm:spPr/>
      <dgm:t>
        <a:bodyPr/>
        <a:lstStyle/>
        <a:p>
          <a:endParaRPr lang="en-US"/>
        </a:p>
      </dgm:t>
    </dgm:pt>
    <dgm:pt modelId="{F4D3D99E-67A5-432E-9B1C-E40F45ACF152}">
      <dgm:prSet custT="1"/>
      <dgm:spPr/>
      <dgm:t>
        <a:bodyPr/>
        <a:lstStyle/>
        <a:p>
          <a:pPr algn="ctr" rtl="0"/>
          <a:r>
            <a:rPr lang="en-US" sz="2800" dirty="0" smtClean="0"/>
            <a:t>Analysis</a:t>
          </a:r>
          <a:endParaRPr lang="en-US" sz="2800" dirty="0"/>
        </a:p>
      </dgm:t>
    </dgm:pt>
    <dgm:pt modelId="{34E2554E-1DCE-47C8-AFE6-4E968432B852}" type="parTrans" cxnId="{B17611BE-E0EE-4F3F-A932-C9BD868EA266}">
      <dgm:prSet/>
      <dgm:spPr/>
      <dgm:t>
        <a:bodyPr/>
        <a:lstStyle/>
        <a:p>
          <a:endParaRPr lang="en-US"/>
        </a:p>
      </dgm:t>
    </dgm:pt>
    <dgm:pt modelId="{E229E562-C348-40A9-A1D0-3F59AEADCBA7}" type="sibTrans" cxnId="{B17611BE-E0EE-4F3F-A932-C9BD868EA266}">
      <dgm:prSet/>
      <dgm:spPr/>
      <dgm:t>
        <a:bodyPr/>
        <a:lstStyle/>
        <a:p>
          <a:endParaRPr lang="en-US"/>
        </a:p>
      </dgm:t>
    </dgm:pt>
    <dgm:pt modelId="{8FED069B-E5EF-47D0-8904-B2E949CE001A}" type="pres">
      <dgm:prSet presAssocID="{DF75F77D-997B-4989-97D6-7770082017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EFF806-1BAE-4631-AFA6-4D5181E7CE30}" type="pres">
      <dgm:prSet presAssocID="{8BCEC4CB-CDE2-4A7D-8174-993178A0897F}" presName="parentText" presStyleLbl="node1" presStyleIdx="0" presStyleCnt="5" custScaleY="79517" custLinFactNeighborX="79" custLinFactNeighborY="534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52FCDC-E1AD-427F-AF79-8150CF955613}" type="pres">
      <dgm:prSet presAssocID="{0970DD7B-45C7-48A0-9F82-5C779C544849}" presName="spacer" presStyleCnt="0"/>
      <dgm:spPr/>
      <dgm:t>
        <a:bodyPr/>
        <a:lstStyle/>
        <a:p>
          <a:endParaRPr lang="en-US"/>
        </a:p>
      </dgm:t>
    </dgm:pt>
    <dgm:pt modelId="{E34FA9A7-A3D4-463D-A510-E4C13C3402DB}" type="pres">
      <dgm:prSet presAssocID="{73A66C79-33C7-4188-959E-167495C9A4B6}" presName="parentText" presStyleLbl="node1" presStyleIdx="1" presStyleCnt="5" custScaleY="79517" custLinFactNeighborY="3688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7CEA0-1AED-49CA-A3CD-3FA542CF102E}" type="pres">
      <dgm:prSet presAssocID="{9F1A0D99-E8FB-489F-AC09-8861CAA72FEA}" presName="spacer" presStyleCnt="0"/>
      <dgm:spPr/>
      <dgm:t>
        <a:bodyPr/>
        <a:lstStyle/>
        <a:p>
          <a:endParaRPr lang="en-US"/>
        </a:p>
      </dgm:t>
    </dgm:pt>
    <dgm:pt modelId="{38DD7A53-9FF8-42BA-A498-DB4B4E45DA13}" type="pres">
      <dgm:prSet presAssocID="{FD31D8A7-9556-4C72-9F32-300B3ABFC228}" presName="parentText" presStyleLbl="node1" presStyleIdx="2" presStyleCnt="5" custScaleY="795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6A8069-1530-4E19-B82D-02ABA89E763D}" type="pres">
      <dgm:prSet presAssocID="{3C229BB4-3FFA-46FD-8344-DD2B02539B1D}" presName="spacer" presStyleCnt="0"/>
      <dgm:spPr/>
      <dgm:t>
        <a:bodyPr/>
        <a:lstStyle/>
        <a:p>
          <a:endParaRPr lang="en-US"/>
        </a:p>
      </dgm:t>
    </dgm:pt>
    <dgm:pt modelId="{AEF7BBFE-E251-4098-AAA5-929AE17D3A65}" type="pres">
      <dgm:prSet presAssocID="{EE9105EA-339F-4732-890B-BEFCC32A5017}" presName="parentText" presStyleLbl="node1" presStyleIdx="3" presStyleCnt="5" custScaleY="79517" custLinFactNeighborY="-332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3815E6-7A7C-4225-8F7A-8E2DE7851DF6}" type="pres">
      <dgm:prSet presAssocID="{CBEC35C9-0985-4AB2-A84E-4A2C3B533245}" presName="spacer" presStyleCnt="0"/>
      <dgm:spPr/>
      <dgm:t>
        <a:bodyPr/>
        <a:lstStyle/>
        <a:p>
          <a:endParaRPr lang="en-US"/>
        </a:p>
      </dgm:t>
    </dgm:pt>
    <dgm:pt modelId="{B9F7E212-3FFF-4ACF-B860-5E0481461A1D}" type="pres">
      <dgm:prSet presAssocID="{F4D3D99E-67A5-432E-9B1C-E40F45ACF152}" presName="parentText" presStyleLbl="node1" presStyleIdx="4" presStyleCnt="5" custScaleY="79517" custLinFactNeighborY="-621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5A517D-73C2-49B2-A4A4-AA451E6783A9}" srcId="{DF75F77D-997B-4989-97D6-7770082017FF}" destId="{EE9105EA-339F-4732-890B-BEFCC32A5017}" srcOrd="3" destOrd="0" parTransId="{C29FA58B-A92D-4E79-83A8-BF5DABBBAE07}" sibTransId="{CBEC35C9-0985-4AB2-A84E-4A2C3B533245}"/>
    <dgm:cxn modelId="{4FED3F5B-EED6-4DF6-9D92-53DA3F2F128B}" srcId="{DF75F77D-997B-4989-97D6-7770082017FF}" destId="{73A66C79-33C7-4188-959E-167495C9A4B6}" srcOrd="1" destOrd="0" parTransId="{C5F8879A-DE33-4CAB-81B4-A28EC67C224A}" sibTransId="{9F1A0D99-E8FB-489F-AC09-8861CAA72FEA}"/>
    <dgm:cxn modelId="{86D12ED7-CC69-4F03-93E3-235BC8A257A5}" srcId="{DF75F77D-997B-4989-97D6-7770082017FF}" destId="{FD31D8A7-9556-4C72-9F32-300B3ABFC228}" srcOrd="2" destOrd="0" parTransId="{2C7D08AC-3783-40C5-BCC5-1130CB1ED611}" sibTransId="{3C229BB4-3FFA-46FD-8344-DD2B02539B1D}"/>
    <dgm:cxn modelId="{625F1D8A-DA03-4283-B23B-91C06C64A390}" type="presOf" srcId="{8BCEC4CB-CDE2-4A7D-8174-993178A0897F}" destId="{B9EFF806-1BAE-4631-AFA6-4D5181E7CE30}" srcOrd="0" destOrd="0" presId="urn:microsoft.com/office/officeart/2005/8/layout/vList2"/>
    <dgm:cxn modelId="{3F2362C2-44F1-4E8D-8115-35C556FDDD3C}" type="presOf" srcId="{DF75F77D-997B-4989-97D6-7770082017FF}" destId="{8FED069B-E5EF-47D0-8904-B2E949CE001A}" srcOrd="0" destOrd="0" presId="urn:microsoft.com/office/officeart/2005/8/layout/vList2"/>
    <dgm:cxn modelId="{B17611BE-E0EE-4F3F-A932-C9BD868EA266}" srcId="{DF75F77D-997B-4989-97D6-7770082017FF}" destId="{F4D3D99E-67A5-432E-9B1C-E40F45ACF152}" srcOrd="4" destOrd="0" parTransId="{34E2554E-1DCE-47C8-AFE6-4E968432B852}" sibTransId="{E229E562-C348-40A9-A1D0-3F59AEADCBA7}"/>
    <dgm:cxn modelId="{61F5AEF1-A51C-4318-9B87-A276BD1C8EDB}" type="presOf" srcId="{F4D3D99E-67A5-432E-9B1C-E40F45ACF152}" destId="{B9F7E212-3FFF-4ACF-B860-5E0481461A1D}" srcOrd="0" destOrd="0" presId="urn:microsoft.com/office/officeart/2005/8/layout/vList2"/>
    <dgm:cxn modelId="{169D6F3C-B63A-4B62-ABE9-AD5B64356BE2}" type="presOf" srcId="{FD31D8A7-9556-4C72-9F32-300B3ABFC228}" destId="{38DD7A53-9FF8-42BA-A498-DB4B4E45DA13}" srcOrd="0" destOrd="0" presId="urn:microsoft.com/office/officeart/2005/8/layout/vList2"/>
    <dgm:cxn modelId="{916AE54C-9DA8-475D-8C01-6C403A268F56}" type="presOf" srcId="{73A66C79-33C7-4188-959E-167495C9A4B6}" destId="{E34FA9A7-A3D4-463D-A510-E4C13C3402DB}" srcOrd="0" destOrd="0" presId="urn:microsoft.com/office/officeart/2005/8/layout/vList2"/>
    <dgm:cxn modelId="{3E69D7FA-B2C6-42E2-BA92-2F62A69AC8DB}" srcId="{DF75F77D-997B-4989-97D6-7770082017FF}" destId="{8BCEC4CB-CDE2-4A7D-8174-993178A0897F}" srcOrd="0" destOrd="0" parTransId="{CFD15D73-1C38-4AA0-8B51-22C262ADA3CD}" sibTransId="{0970DD7B-45C7-48A0-9F82-5C779C544849}"/>
    <dgm:cxn modelId="{D4949AFC-505E-4FAB-B4DA-1E30225203F7}" type="presOf" srcId="{EE9105EA-339F-4732-890B-BEFCC32A5017}" destId="{AEF7BBFE-E251-4098-AAA5-929AE17D3A65}" srcOrd="0" destOrd="0" presId="urn:microsoft.com/office/officeart/2005/8/layout/vList2"/>
    <dgm:cxn modelId="{18486C33-AE6D-439F-BCEB-4DCB6C4AEA24}" type="presParOf" srcId="{8FED069B-E5EF-47D0-8904-B2E949CE001A}" destId="{B9EFF806-1BAE-4631-AFA6-4D5181E7CE30}" srcOrd="0" destOrd="0" presId="urn:microsoft.com/office/officeart/2005/8/layout/vList2"/>
    <dgm:cxn modelId="{5D31DD1C-542B-4236-A7BB-39C3925D33ED}" type="presParOf" srcId="{8FED069B-E5EF-47D0-8904-B2E949CE001A}" destId="{1252FCDC-E1AD-427F-AF79-8150CF955613}" srcOrd="1" destOrd="0" presId="urn:microsoft.com/office/officeart/2005/8/layout/vList2"/>
    <dgm:cxn modelId="{020C11A6-8B63-4255-A917-2E12D76589E1}" type="presParOf" srcId="{8FED069B-E5EF-47D0-8904-B2E949CE001A}" destId="{E34FA9A7-A3D4-463D-A510-E4C13C3402DB}" srcOrd="2" destOrd="0" presId="urn:microsoft.com/office/officeart/2005/8/layout/vList2"/>
    <dgm:cxn modelId="{DC39B47D-C155-48CD-8287-C906BDBAA5C6}" type="presParOf" srcId="{8FED069B-E5EF-47D0-8904-B2E949CE001A}" destId="{BC77CEA0-1AED-49CA-A3CD-3FA542CF102E}" srcOrd="3" destOrd="0" presId="urn:microsoft.com/office/officeart/2005/8/layout/vList2"/>
    <dgm:cxn modelId="{CDC5D8E6-F93D-45B3-B691-2738F21EB03E}" type="presParOf" srcId="{8FED069B-E5EF-47D0-8904-B2E949CE001A}" destId="{38DD7A53-9FF8-42BA-A498-DB4B4E45DA13}" srcOrd="4" destOrd="0" presId="urn:microsoft.com/office/officeart/2005/8/layout/vList2"/>
    <dgm:cxn modelId="{582E1EAF-2145-4C24-A32E-EE3FF04A56A3}" type="presParOf" srcId="{8FED069B-E5EF-47D0-8904-B2E949CE001A}" destId="{306A8069-1530-4E19-B82D-02ABA89E763D}" srcOrd="5" destOrd="0" presId="urn:microsoft.com/office/officeart/2005/8/layout/vList2"/>
    <dgm:cxn modelId="{85A94488-8F69-4B44-A81E-9DC465CFC993}" type="presParOf" srcId="{8FED069B-E5EF-47D0-8904-B2E949CE001A}" destId="{AEF7BBFE-E251-4098-AAA5-929AE17D3A65}" srcOrd="6" destOrd="0" presId="urn:microsoft.com/office/officeart/2005/8/layout/vList2"/>
    <dgm:cxn modelId="{9038F1F6-7422-4F07-8570-90DCD83AFE97}" type="presParOf" srcId="{8FED069B-E5EF-47D0-8904-B2E949CE001A}" destId="{A93815E6-7A7C-4225-8F7A-8E2DE7851DF6}" srcOrd="7" destOrd="0" presId="urn:microsoft.com/office/officeart/2005/8/layout/vList2"/>
    <dgm:cxn modelId="{4FFDB477-627C-44DC-BC1E-FF77F8EACC78}" type="presParOf" srcId="{8FED069B-E5EF-47D0-8904-B2E949CE001A}" destId="{B9F7E212-3FFF-4ACF-B860-5E0481461A1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7749F8-1C26-4A95-8CC4-6C2739C88C7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B8A5D7-5EE7-4D7D-809A-F03BAA76D91B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A-21, A-110, 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A-133/ Uniform Guidance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8A046BB8-876C-4F65-8FDE-EDB4BB0FD940}" type="parTrans" cxnId="{00F440BE-D31F-4773-B3B8-7F61E25D223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4E1A5BBD-AC47-4F99-A6EC-16757DE836BE}" type="sibTrans" cxnId="{00F440BE-D31F-4773-B3B8-7F61E25D223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3E7F384B-E1FD-4F7A-B943-0D056FD15605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Cost Sharing/Effort Reporting/</a:t>
          </a:r>
          <a:r>
            <a:rPr lang="en-US" sz="2400" dirty="0" err="1" smtClean="0">
              <a:latin typeface="Calibri" pitchFamily="34" charset="0"/>
              <a:cs typeface="Calibri" pitchFamily="34" charset="0"/>
            </a:rPr>
            <a:t>SubAwards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2523D904-E0E0-4B60-891E-317C39FF145B}" type="parTrans" cxnId="{7325C62F-C655-4A2F-8E3D-22A817CAEF9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3A8550E-A9DB-4B58-847C-95754B698308}" type="sibTrans" cxnId="{7325C62F-C655-4A2F-8E3D-22A817CAEF9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802F76A-62C8-4B57-8E40-7EB5172AFD75}">
      <dgm:prSet custT="1"/>
      <dgm:spPr/>
      <dgm:t>
        <a:bodyPr/>
        <a:lstStyle/>
        <a:p>
          <a:pPr algn="ctr" rtl="0">
            <a:lnSpc>
              <a:spcPct val="5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Document/Tracking/</a:t>
          </a:r>
        </a:p>
        <a:p>
          <a:pPr algn="ctr" rtl="0">
            <a:lnSpc>
              <a:spcPct val="50000"/>
            </a:lnSpc>
          </a:pPr>
          <a:r>
            <a:rPr lang="en-US" sz="2400" baseline="0" dirty="0" smtClean="0">
              <a:latin typeface="Calibri" pitchFamily="34" charset="0"/>
              <a:cs typeface="Calibri" pitchFamily="34" charset="0"/>
            </a:rPr>
            <a:t>Procedures</a:t>
          </a:r>
          <a:endParaRPr lang="en-US" sz="2400" baseline="0" dirty="0">
            <a:latin typeface="Calibri" pitchFamily="34" charset="0"/>
            <a:cs typeface="Calibri" pitchFamily="34" charset="0"/>
          </a:endParaRPr>
        </a:p>
      </dgm:t>
    </dgm:pt>
    <dgm:pt modelId="{D20C874F-9E3A-45D4-A1A1-AC48B69AB30B}" type="parTrans" cxnId="{4D229143-76E7-4D55-AAD2-073F4AFD6F1A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973233EB-BB12-46F1-A095-3D0A889B7480}" type="sibTrans" cxnId="{4D229143-76E7-4D55-AAD2-073F4AFD6F1A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0F8AFDC9-C26D-4C49-9946-B755EFC41253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Allowable – Allocable - Reasonable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4385C10F-5B9F-4A96-BEA9-14D7796365BC}" type="parTrans" cxnId="{7EB0124A-1900-4612-B39D-E8A8D11A5B18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C4618ED-51E7-4186-85A1-B90C057AD478}" type="sibTrans" cxnId="{7EB0124A-1900-4612-B39D-E8A8D11A5B18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627BEEC-3A23-41E8-957B-8E5E9465C31F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Sponsor Guidelines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74009272-C10A-4136-BE61-0C50A695343C}" type="sibTrans" cxnId="{12752B8B-4C28-4E10-9125-A11F8735332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6AE1B624-0B51-4808-AF16-B8A913D486F1}" type="parTrans" cxnId="{12752B8B-4C28-4E10-9125-A11F8735332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B9C3DB3F-5294-404F-ADF9-3EA961EACAF3}" type="pres">
      <dgm:prSet presAssocID="{3D7749F8-1C26-4A95-8CC4-6C2739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F0A399-B9B5-4411-95A8-597EA137F3D8}" type="pres">
      <dgm:prSet presAssocID="{52B8A5D7-5EE7-4D7D-809A-F03BAA76D91B}" presName="parentText" presStyleLbl="node1" presStyleIdx="0" presStyleCnt="5" custScaleY="97332" custLinFactNeighborY="-719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713-7D63-4C94-BD13-27DE5155AE3B}" type="pres">
      <dgm:prSet presAssocID="{4E1A5BBD-AC47-4F99-A6EC-16757DE836BE}" presName="spacer" presStyleCnt="0"/>
      <dgm:spPr/>
      <dgm:t>
        <a:bodyPr/>
        <a:lstStyle/>
        <a:p>
          <a:endParaRPr lang="en-US"/>
        </a:p>
      </dgm:t>
    </dgm:pt>
    <dgm:pt modelId="{E3ED0F89-CC3F-4422-B4E7-3706A6D9F525}" type="pres">
      <dgm:prSet presAssocID="{E627BEEC-3A23-41E8-957B-8E5E9465C3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DD29-AEFE-4B98-8470-392EB9F6936E}" type="pres">
      <dgm:prSet presAssocID="{74009272-C10A-4136-BE61-0C50A695343C}" presName="spacer" presStyleCnt="0"/>
      <dgm:spPr/>
      <dgm:t>
        <a:bodyPr/>
        <a:lstStyle/>
        <a:p>
          <a:endParaRPr lang="en-US"/>
        </a:p>
      </dgm:t>
    </dgm:pt>
    <dgm:pt modelId="{06B51337-9BE4-4C2C-8005-AA29ABF21156}" type="pres">
      <dgm:prSet presAssocID="{3E7F384B-E1FD-4F7A-B943-0D056FD156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E4E1-FD5B-4DAD-8C3D-180CFD72D9CC}" type="pres">
      <dgm:prSet presAssocID="{83A8550E-A9DB-4B58-847C-95754B698308}" presName="spacer" presStyleCnt="0"/>
      <dgm:spPr/>
      <dgm:t>
        <a:bodyPr/>
        <a:lstStyle/>
        <a:p>
          <a:endParaRPr lang="en-US"/>
        </a:p>
      </dgm:t>
    </dgm:pt>
    <dgm:pt modelId="{D7602DB9-CFFD-4774-B7FC-09F14AAE729C}" type="pres">
      <dgm:prSet presAssocID="{E802F76A-62C8-4B57-8E40-7EB5172AF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CEB-E764-44D9-B11C-B92592C48BA3}" type="pres">
      <dgm:prSet presAssocID="{973233EB-BB12-46F1-A095-3D0A889B7480}" presName="spacer" presStyleCnt="0"/>
      <dgm:spPr/>
      <dgm:t>
        <a:bodyPr/>
        <a:lstStyle/>
        <a:p>
          <a:endParaRPr lang="en-US"/>
        </a:p>
      </dgm:t>
    </dgm:pt>
    <dgm:pt modelId="{7F025A45-A55C-4997-9EF0-DD6E0B4E3004}" type="pres">
      <dgm:prSet presAssocID="{0F8AFDC9-C26D-4C49-9946-B755EFC412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440BE-D31F-4773-B3B8-7F61E25D2234}" srcId="{3D7749F8-1C26-4A95-8CC4-6C2739C88C72}" destId="{52B8A5D7-5EE7-4D7D-809A-F03BAA76D91B}" srcOrd="0" destOrd="0" parTransId="{8A046BB8-876C-4F65-8FDE-EDB4BB0FD940}" sibTransId="{4E1A5BBD-AC47-4F99-A6EC-16757DE836BE}"/>
    <dgm:cxn modelId="{E40D4497-A2FF-4FAF-BC05-F040E7359AA7}" type="presOf" srcId="{E802F76A-62C8-4B57-8E40-7EB5172AFD75}" destId="{D7602DB9-CFFD-4774-B7FC-09F14AAE729C}" srcOrd="0" destOrd="0" presId="urn:microsoft.com/office/officeart/2005/8/layout/vList2"/>
    <dgm:cxn modelId="{158893BE-9EA9-46C9-98ED-CA24EA031B92}" type="presOf" srcId="{3E7F384B-E1FD-4F7A-B943-0D056FD15605}" destId="{06B51337-9BE4-4C2C-8005-AA29ABF21156}" srcOrd="0" destOrd="0" presId="urn:microsoft.com/office/officeart/2005/8/layout/vList2"/>
    <dgm:cxn modelId="{84DABC94-7DAC-411D-AA94-9D4F89625F52}" type="presOf" srcId="{0F8AFDC9-C26D-4C49-9946-B755EFC41253}" destId="{7F025A45-A55C-4997-9EF0-DD6E0B4E3004}" srcOrd="0" destOrd="0" presId="urn:microsoft.com/office/officeart/2005/8/layout/vList2"/>
    <dgm:cxn modelId="{BBD76C37-8031-4C26-B3DE-8F572B5A4842}" type="presOf" srcId="{3D7749F8-1C26-4A95-8CC4-6C2739C88C72}" destId="{B9C3DB3F-5294-404F-ADF9-3EA961EACAF3}" srcOrd="0" destOrd="0" presId="urn:microsoft.com/office/officeart/2005/8/layout/vList2"/>
    <dgm:cxn modelId="{4D229143-76E7-4D55-AAD2-073F4AFD6F1A}" srcId="{3D7749F8-1C26-4A95-8CC4-6C2739C88C72}" destId="{E802F76A-62C8-4B57-8E40-7EB5172AFD75}" srcOrd="3" destOrd="0" parTransId="{D20C874F-9E3A-45D4-A1A1-AC48B69AB30B}" sibTransId="{973233EB-BB12-46F1-A095-3D0A889B7480}"/>
    <dgm:cxn modelId="{9AF3DD01-6804-4510-B45D-A6EE880F7550}" type="presOf" srcId="{52B8A5D7-5EE7-4D7D-809A-F03BAA76D91B}" destId="{A6F0A399-B9B5-4411-95A8-597EA137F3D8}" srcOrd="0" destOrd="0" presId="urn:microsoft.com/office/officeart/2005/8/layout/vList2"/>
    <dgm:cxn modelId="{12752B8B-4C28-4E10-9125-A11F87353321}" srcId="{3D7749F8-1C26-4A95-8CC4-6C2739C88C72}" destId="{E627BEEC-3A23-41E8-957B-8E5E9465C31F}" srcOrd="1" destOrd="0" parTransId="{6AE1B624-0B51-4808-AF16-B8A913D486F1}" sibTransId="{74009272-C10A-4136-BE61-0C50A695343C}"/>
    <dgm:cxn modelId="{7EB0124A-1900-4612-B39D-E8A8D11A5B18}" srcId="{3D7749F8-1C26-4A95-8CC4-6C2739C88C72}" destId="{0F8AFDC9-C26D-4C49-9946-B755EFC41253}" srcOrd="4" destOrd="0" parTransId="{4385C10F-5B9F-4A96-BEA9-14D7796365BC}" sibTransId="{8C4618ED-51E7-4186-85A1-B90C057AD478}"/>
    <dgm:cxn modelId="{87E5B761-B997-402B-9FF7-152697B1A584}" type="presOf" srcId="{E627BEEC-3A23-41E8-957B-8E5E9465C31F}" destId="{E3ED0F89-CC3F-4422-B4E7-3706A6D9F525}" srcOrd="0" destOrd="0" presId="urn:microsoft.com/office/officeart/2005/8/layout/vList2"/>
    <dgm:cxn modelId="{7325C62F-C655-4A2F-8E3D-22A817CAEF95}" srcId="{3D7749F8-1C26-4A95-8CC4-6C2739C88C72}" destId="{3E7F384B-E1FD-4F7A-B943-0D056FD15605}" srcOrd="2" destOrd="0" parTransId="{2523D904-E0E0-4B60-891E-317C39FF145B}" sibTransId="{83A8550E-A9DB-4B58-847C-95754B698308}"/>
    <dgm:cxn modelId="{1C4A9846-4CEB-4F9E-8C88-9DD9F358B4BD}" type="presParOf" srcId="{B9C3DB3F-5294-404F-ADF9-3EA961EACAF3}" destId="{A6F0A399-B9B5-4411-95A8-597EA137F3D8}" srcOrd="0" destOrd="0" presId="urn:microsoft.com/office/officeart/2005/8/layout/vList2"/>
    <dgm:cxn modelId="{FE937915-D5D0-40F0-A7E5-4C5B90B3999A}" type="presParOf" srcId="{B9C3DB3F-5294-404F-ADF9-3EA961EACAF3}" destId="{5EEEE713-7D63-4C94-BD13-27DE5155AE3B}" srcOrd="1" destOrd="0" presId="urn:microsoft.com/office/officeart/2005/8/layout/vList2"/>
    <dgm:cxn modelId="{B804A50C-219C-48B5-BDA7-0D14984C581C}" type="presParOf" srcId="{B9C3DB3F-5294-404F-ADF9-3EA961EACAF3}" destId="{E3ED0F89-CC3F-4422-B4E7-3706A6D9F525}" srcOrd="2" destOrd="0" presId="urn:microsoft.com/office/officeart/2005/8/layout/vList2"/>
    <dgm:cxn modelId="{FF03D8AC-8325-4365-B3DA-C1AC4532CD08}" type="presParOf" srcId="{B9C3DB3F-5294-404F-ADF9-3EA961EACAF3}" destId="{29D1DD29-AEFE-4B98-8470-392EB9F6936E}" srcOrd="3" destOrd="0" presId="urn:microsoft.com/office/officeart/2005/8/layout/vList2"/>
    <dgm:cxn modelId="{14B1EA6E-3870-45B4-BA6B-A98E76A3C728}" type="presParOf" srcId="{B9C3DB3F-5294-404F-ADF9-3EA961EACAF3}" destId="{06B51337-9BE4-4C2C-8005-AA29ABF21156}" srcOrd="4" destOrd="0" presId="urn:microsoft.com/office/officeart/2005/8/layout/vList2"/>
    <dgm:cxn modelId="{21F18A86-2973-43E9-9743-E4640D3D78F5}" type="presParOf" srcId="{B9C3DB3F-5294-404F-ADF9-3EA961EACAF3}" destId="{C6D5E4E1-FD5B-4DAD-8C3D-180CFD72D9CC}" srcOrd="5" destOrd="0" presId="urn:microsoft.com/office/officeart/2005/8/layout/vList2"/>
    <dgm:cxn modelId="{CEF824B2-A371-44D4-9C46-0C21722B71B0}" type="presParOf" srcId="{B9C3DB3F-5294-404F-ADF9-3EA961EACAF3}" destId="{D7602DB9-CFFD-4774-B7FC-09F14AAE729C}" srcOrd="6" destOrd="0" presId="urn:microsoft.com/office/officeart/2005/8/layout/vList2"/>
    <dgm:cxn modelId="{49472E64-E28B-4EC8-8DDD-D5B33C8EB11C}" type="presParOf" srcId="{B9C3DB3F-5294-404F-ADF9-3EA961EACAF3}" destId="{4BB38CEB-E764-44D9-B11C-B92592C48BA3}" srcOrd="7" destOrd="0" presId="urn:microsoft.com/office/officeart/2005/8/layout/vList2"/>
    <dgm:cxn modelId="{3ADF05AE-AD50-41B2-AAF2-15F8FD782D05}" type="presParOf" srcId="{B9C3DB3F-5294-404F-ADF9-3EA961EACAF3}" destId="{7F025A45-A55C-4997-9EF0-DD6E0B4E30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7749F8-1C26-4A95-8CC4-6C2739C88C7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B8A5D7-5EE7-4D7D-809A-F03BAA76D91B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Policies/Procedures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8A046BB8-876C-4F65-8FDE-EDB4BB0FD940}" type="parTrans" cxnId="{00F440BE-D31F-4773-B3B8-7F61E25D2234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4E1A5BBD-AC47-4F99-A6EC-16757DE836BE}" type="sibTrans" cxnId="{00F440BE-D31F-4773-B3B8-7F61E25D2234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3E7F384B-E1FD-4F7A-B943-0D056FD15605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Insider Knowledge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2523D904-E0E0-4B60-891E-317C39FF145B}" type="parTrans" cxnId="{7325C62F-C655-4A2F-8E3D-22A817CAEF95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3A8550E-A9DB-4B58-847C-95754B698308}" type="sibTrans" cxnId="{7325C62F-C655-4A2F-8E3D-22A817CAEF95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802F76A-62C8-4B57-8E40-7EB5172AFD75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Training Programs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D20C874F-9E3A-45D4-A1A1-AC48B69AB30B}" type="parTrans" cxnId="{4D229143-76E7-4D55-AAD2-073F4AFD6F1A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973233EB-BB12-46F1-A095-3D0A889B7480}" type="sibTrans" cxnId="{4D229143-76E7-4D55-AAD2-073F4AFD6F1A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0F8AFDC9-C26D-4C49-9946-B755EFC41253}">
      <dgm:prSet custT="1"/>
      <dgm:spPr/>
      <dgm:t>
        <a:bodyPr/>
        <a:lstStyle/>
        <a:p>
          <a:pPr algn="ctr" rtl="0"/>
          <a:r>
            <a:rPr lang="en-US" sz="2400" baseline="0" dirty="0" smtClean="0">
              <a:latin typeface="Calibri" pitchFamily="34" charset="0"/>
              <a:cs typeface="Calibri" pitchFamily="34" charset="0"/>
            </a:rPr>
            <a:t>Volunteer/Professional Opportunities</a:t>
          </a:r>
          <a:endParaRPr lang="en-US" sz="2400" baseline="0" dirty="0">
            <a:latin typeface="Calibri" pitchFamily="34" charset="0"/>
            <a:cs typeface="Calibri" pitchFamily="34" charset="0"/>
          </a:endParaRPr>
        </a:p>
      </dgm:t>
    </dgm:pt>
    <dgm:pt modelId="{4385C10F-5B9F-4A96-BEA9-14D7796365BC}" type="parTrans" cxnId="{7EB0124A-1900-4612-B39D-E8A8D11A5B18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C4618ED-51E7-4186-85A1-B90C057AD478}" type="sibTrans" cxnId="{7EB0124A-1900-4612-B39D-E8A8D11A5B18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627BEEC-3A23-41E8-957B-8E5E9465C31F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Work Flow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74009272-C10A-4136-BE61-0C50A695343C}" type="sibTrans" cxnId="{12752B8B-4C28-4E10-9125-A11F87353321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6AE1B624-0B51-4808-AF16-B8A913D486F1}" type="parTrans" cxnId="{12752B8B-4C28-4E10-9125-A11F87353321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B9C3DB3F-5294-404F-ADF9-3EA961EACAF3}" type="pres">
      <dgm:prSet presAssocID="{3D7749F8-1C26-4A95-8CC4-6C2739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F0A399-B9B5-4411-95A8-597EA137F3D8}" type="pres">
      <dgm:prSet presAssocID="{52B8A5D7-5EE7-4D7D-809A-F03BAA76D91B}" presName="parentText" presStyleLbl="node1" presStyleIdx="0" presStyleCnt="5" custLinFactNeighborX="-18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713-7D63-4C94-BD13-27DE5155AE3B}" type="pres">
      <dgm:prSet presAssocID="{4E1A5BBD-AC47-4F99-A6EC-16757DE836BE}" presName="spacer" presStyleCnt="0"/>
      <dgm:spPr/>
      <dgm:t>
        <a:bodyPr/>
        <a:lstStyle/>
        <a:p>
          <a:endParaRPr lang="en-US"/>
        </a:p>
      </dgm:t>
    </dgm:pt>
    <dgm:pt modelId="{E3ED0F89-CC3F-4422-B4E7-3706A6D9F525}" type="pres">
      <dgm:prSet presAssocID="{E627BEEC-3A23-41E8-957B-8E5E9465C3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DD29-AEFE-4B98-8470-392EB9F6936E}" type="pres">
      <dgm:prSet presAssocID="{74009272-C10A-4136-BE61-0C50A695343C}" presName="spacer" presStyleCnt="0"/>
      <dgm:spPr/>
      <dgm:t>
        <a:bodyPr/>
        <a:lstStyle/>
        <a:p>
          <a:endParaRPr lang="en-US"/>
        </a:p>
      </dgm:t>
    </dgm:pt>
    <dgm:pt modelId="{06B51337-9BE4-4C2C-8005-AA29ABF21156}" type="pres">
      <dgm:prSet presAssocID="{3E7F384B-E1FD-4F7A-B943-0D056FD156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E4E1-FD5B-4DAD-8C3D-180CFD72D9CC}" type="pres">
      <dgm:prSet presAssocID="{83A8550E-A9DB-4B58-847C-95754B698308}" presName="spacer" presStyleCnt="0"/>
      <dgm:spPr/>
      <dgm:t>
        <a:bodyPr/>
        <a:lstStyle/>
        <a:p>
          <a:endParaRPr lang="en-US"/>
        </a:p>
      </dgm:t>
    </dgm:pt>
    <dgm:pt modelId="{D7602DB9-CFFD-4774-B7FC-09F14AAE729C}" type="pres">
      <dgm:prSet presAssocID="{E802F76A-62C8-4B57-8E40-7EB5172AF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CEB-E764-44D9-B11C-B92592C48BA3}" type="pres">
      <dgm:prSet presAssocID="{973233EB-BB12-46F1-A095-3D0A889B7480}" presName="spacer" presStyleCnt="0"/>
      <dgm:spPr/>
      <dgm:t>
        <a:bodyPr/>
        <a:lstStyle/>
        <a:p>
          <a:endParaRPr lang="en-US"/>
        </a:p>
      </dgm:t>
    </dgm:pt>
    <dgm:pt modelId="{7F025A45-A55C-4997-9EF0-DD6E0B4E3004}" type="pres">
      <dgm:prSet presAssocID="{0F8AFDC9-C26D-4C49-9946-B755EFC412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8099D7-A702-4AF7-B9A7-AF91C6695B73}" type="presOf" srcId="{E627BEEC-3A23-41E8-957B-8E5E9465C31F}" destId="{E3ED0F89-CC3F-4422-B4E7-3706A6D9F525}" srcOrd="0" destOrd="0" presId="urn:microsoft.com/office/officeart/2005/8/layout/vList2"/>
    <dgm:cxn modelId="{7EB0124A-1900-4612-B39D-E8A8D11A5B18}" srcId="{3D7749F8-1C26-4A95-8CC4-6C2739C88C72}" destId="{0F8AFDC9-C26D-4C49-9946-B755EFC41253}" srcOrd="4" destOrd="0" parTransId="{4385C10F-5B9F-4A96-BEA9-14D7796365BC}" sibTransId="{8C4618ED-51E7-4186-85A1-B90C057AD478}"/>
    <dgm:cxn modelId="{F57CE7B1-D8B4-4A74-86AB-3A05EE0BF210}" type="presOf" srcId="{0F8AFDC9-C26D-4C49-9946-B755EFC41253}" destId="{7F025A45-A55C-4997-9EF0-DD6E0B4E3004}" srcOrd="0" destOrd="0" presId="urn:microsoft.com/office/officeart/2005/8/layout/vList2"/>
    <dgm:cxn modelId="{CD6E656E-0D98-4D3F-9EDD-47740AA12002}" type="presOf" srcId="{3E7F384B-E1FD-4F7A-B943-0D056FD15605}" destId="{06B51337-9BE4-4C2C-8005-AA29ABF21156}" srcOrd="0" destOrd="0" presId="urn:microsoft.com/office/officeart/2005/8/layout/vList2"/>
    <dgm:cxn modelId="{12752B8B-4C28-4E10-9125-A11F87353321}" srcId="{3D7749F8-1C26-4A95-8CC4-6C2739C88C72}" destId="{E627BEEC-3A23-41E8-957B-8E5E9465C31F}" srcOrd="1" destOrd="0" parTransId="{6AE1B624-0B51-4808-AF16-B8A913D486F1}" sibTransId="{74009272-C10A-4136-BE61-0C50A695343C}"/>
    <dgm:cxn modelId="{7325C62F-C655-4A2F-8E3D-22A817CAEF95}" srcId="{3D7749F8-1C26-4A95-8CC4-6C2739C88C72}" destId="{3E7F384B-E1FD-4F7A-B943-0D056FD15605}" srcOrd="2" destOrd="0" parTransId="{2523D904-E0E0-4B60-891E-317C39FF145B}" sibTransId="{83A8550E-A9DB-4B58-847C-95754B698308}"/>
    <dgm:cxn modelId="{4D229143-76E7-4D55-AAD2-073F4AFD6F1A}" srcId="{3D7749F8-1C26-4A95-8CC4-6C2739C88C72}" destId="{E802F76A-62C8-4B57-8E40-7EB5172AFD75}" srcOrd="3" destOrd="0" parTransId="{D20C874F-9E3A-45D4-A1A1-AC48B69AB30B}" sibTransId="{973233EB-BB12-46F1-A095-3D0A889B7480}"/>
    <dgm:cxn modelId="{A22EC422-A598-4593-A880-5D90244577AC}" type="presOf" srcId="{52B8A5D7-5EE7-4D7D-809A-F03BAA76D91B}" destId="{A6F0A399-B9B5-4411-95A8-597EA137F3D8}" srcOrd="0" destOrd="0" presId="urn:microsoft.com/office/officeart/2005/8/layout/vList2"/>
    <dgm:cxn modelId="{B66B31F5-606E-4709-938E-58B6D616391D}" type="presOf" srcId="{E802F76A-62C8-4B57-8E40-7EB5172AFD75}" destId="{D7602DB9-CFFD-4774-B7FC-09F14AAE729C}" srcOrd="0" destOrd="0" presId="urn:microsoft.com/office/officeart/2005/8/layout/vList2"/>
    <dgm:cxn modelId="{53F7ABEB-44B7-46C4-84CD-565A5B9CC99B}" type="presOf" srcId="{3D7749F8-1C26-4A95-8CC4-6C2739C88C72}" destId="{B9C3DB3F-5294-404F-ADF9-3EA961EACAF3}" srcOrd="0" destOrd="0" presId="urn:microsoft.com/office/officeart/2005/8/layout/vList2"/>
    <dgm:cxn modelId="{00F440BE-D31F-4773-B3B8-7F61E25D2234}" srcId="{3D7749F8-1C26-4A95-8CC4-6C2739C88C72}" destId="{52B8A5D7-5EE7-4D7D-809A-F03BAA76D91B}" srcOrd="0" destOrd="0" parTransId="{8A046BB8-876C-4F65-8FDE-EDB4BB0FD940}" sibTransId="{4E1A5BBD-AC47-4F99-A6EC-16757DE836BE}"/>
    <dgm:cxn modelId="{E5717D18-22DD-4A71-A8BB-9E662D5581D7}" type="presParOf" srcId="{B9C3DB3F-5294-404F-ADF9-3EA961EACAF3}" destId="{A6F0A399-B9B5-4411-95A8-597EA137F3D8}" srcOrd="0" destOrd="0" presId="urn:microsoft.com/office/officeart/2005/8/layout/vList2"/>
    <dgm:cxn modelId="{4FD604A1-5AD1-49E7-9F37-AD6BF61B2857}" type="presParOf" srcId="{B9C3DB3F-5294-404F-ADF9-3EA961EACAF3}" destId="{5EEEE713-7D63-4C94-BD13-27DE5155AE3B}" srcOrd="1" destOrd="0" presId="urn:microsoft.com/office/officeart/2005/8/layout/vList2"/>
    <dgm:cxn modelId="{9E508C5D-3DF8-4900-8FEC-8CF4F5E9BF33}" type="presParOf" srcId="{B9C3DB3F-5294-404F-ADF9-3EA961EACAF3}" destId="{E3ED0F89-CC3F-4422-B4E7-3706A6D9F525}" srcOrd="2" destOrd="0" presId="urn:microsoft.com/office/officeart/2005/8/layout/vList2"/>
    <dgm:cxn modelId="{026B05C4-A07B-45BF-8C22-70C3161643E8}" type="presParOf" srcId="{B9C3DB3F-5294-404F-ADF9-3EA961EACAF3}" destId="{29D1DD29-AEFE-4B98-8470-392EB9F6936E}" srcOrd="3" destOrd="0" presId="urn:microsoft.com/office/officeart/2005/8/layout/vList2"/>
    <dgm:cxn modelId="{7CE3A1F6-AEA9-4D8D-AB9A-088E9325A2F4}" type="presParOf" srcId="{B9C3DB3F-5294-404F-ADF9-3EA961EACAF3}" destId="{06B51337-9BE4-4C2C-8005-AA29ABF21156}" srcOrd="4" destOrd="0" presId="urn:microsoft.com/office/officeart/2005/8/layout/vList2"/>
    <dgm:cxn modelId="{9A6CF871-EDD3-4C2F-949F-5EEFD97AB796}" type="presParOf" srcId="{B9C3DB3F-5294-404F-ADF9-3EA961EACAF3}" destId="{C6D5E4E1-FD5B-4DAD-8C3D-180CFD72D9CC}" srcOrd="5" destOrd="0" presId="urn:microsoft.com/office/officeart/2005/8/layout/vList2"/>
    <dgm:cxn modelId="{D7D26F58-1D0E-46FA-AA8E-142A95490D09}" type="presParOf" srcId="{B9C3DB3F-5294-404F-ADF9-3EA961EACAF3}" destId="{D7602DB9-CFFD-4774-B7FC-09F14AAE729C}" srcOrd="6" destOrd="0" presId="urn:microsoft.com/office/officeart/2005/8/layout/vList2"/>
    <dgm:cxn modelId="{C9AAB2D7-D17F-409A-B31E-B8D5D0A1FD7E}" type="presParOf" srcId="{B9C3DB3F-5294-404F-ADF9-3EA961EACAF3}" destId="{4BB38CEB-E764-44D9-B11C-B92592C48BA3}" srcOrd="7" destOrd="0" presId="urn:microsoft.com/office/officeart/2005/8/layout/vList2"/>
    <dgm:cxn modelId="{52E2662F-1A85-4785-B2C1-D7C277FC155F}" type="presParOf" srcId="{B9C3DB3F-5294-404F-ADF9-3EA961EACAF3}" destId="{7F025A45-A55C-4997-9EF0-DD6E0B4E30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7749F8-1C26-4A95-8CC4-6C2739C88C7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B8A5D7-5EE7-4D7D-809A-F03BAA76D91B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COMPASS/ Mentor/Mentee 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Program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8A046BB8-876C-4F65-8FDE-EDB4BB0FD940}" type="parTrans" cxnId="{00F440BE-D31F-4773-B3B8-7F61E25D223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4E1A5BBD-AC47-4F99-A6EC-16757DE836BE}" type="sibTrans" cxnId="{00F440BE-D31F-4773-B3B8-7F61E25D2234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3E7F384B-E1FD-4F7A-B943-0D056FD15605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Workshops/Conferences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2523D904-E0E0-4B60-891E-317C39FF145B}" type="parTrans" cxnId="{7325C62F-C655-4A2F-8E3D-22A817CAEF9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3A8550E-A9DB-4B58-847C-95754B698308}" type="sibTrans" cxnId="{7325C62F-C655-4A2F-8E3D-22A817CAEF95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802F76A-62C8-4B57-8E40-7EB5172AFD75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Communicate, Communicate, Communicate</a:t>
          </a:r>
          <a:endParaRPr lang="en-US" sz="2400" baseline="0" dirty="0">
            <a:latin typeface="Calibri" pitchFamily="34" charset="0"/>
            <a:cs typeface="Calibri" pitchFamily="34" charset="0"/>
          </a:endParaRPr>
        </a:p>
      </dgm:t>
    </dgm:pt>
    <dgm:pt modelId="{D20C874F-9E3A-45D4-A1A1-AC48B69AB30B}" type="parTrans" cxnId="{4D229143-76E7-4D55-AAD2-073F4AFD6F1A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973233EB-BB12-46F1-A095-3D0A889B7480}" type="sibTrans" cxnId="{4D229143-76E7-4D55-AAD2-073F4AFD6F1A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0F8AFDC9-C26D-4C49-9946-B755EFC41253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Motivate, Motivate, Motivate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4385C10F-5B9F-4A96-BEA9-14D7796365BC}" type="parTrans" cxnId="{7EB0124A-1900-4612-B39D-E8A8D11A5B18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C4618ED-51E7-4186-85A1-B90C057AD478}" type="sibTrans" cxnId="{7EB0124A-1900-4612-B39D-E8A8D11A5B18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627BEEC-3A23-41E8-957B-8E5E9465C31F}">
      <dgm:prSet custT="1"/>
      <dgm:spPr/>
      <dgm:t>
        <a:bodyPr/>
        <a:lstStyle/>
        <a:p>
          <a:pPr algn="ctr" rtl="0">
            <a:lnSpc>
              <a:spcPct val="100000"/>
            </a:lnSpc>
          </a:pPr>
          <a:r>
            <a:rPr lang="en-US" sz="2400" dirty="0" smtClean="0">
              <a:latin typeface="Calibri" pitchFamily="34" charset="0"/>
              <a:cs typeface="Calibri" pitchFamily="34" charset="0"/>
            </a:rPr>
            <a:t>NCURA </a:t>
          </a:r>
          <a:r>
            <a:rPr lang="en-US" sz="2400" dirty="0" smtClean="0">
              <a:latin typeface="Calibri" pitchFamily="34" charset="0"/>
              <a:cs typeface="Calibri" pitchFamily="34" charset="0"/>
            </a:rPr>
            <a:t>Regional and National Involvement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74009272-C10A-4136-BE61-0C50A695343C}" type="sibTrans" cxnId="{12752B8B-4C28-4E10-9125-A11F8735332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6AE1B624-0B51-4808-AF16-B8A913D486F1}" type="parTrans" cxnId="{12752B8B-4C28-4E10-9125-A11F87353321}">
      <dgm:prSet/>
      <dgm:spPr/>
      <dgm:t>
        <a:bodyPr/>
        <a:lstStyle/>
        <a:p>
          <a:pPr algn="ctr">
            <a:lnSpc>
              <a:spcPct val="100000"/>
            </a:lnSpc>
          </a:pPr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B9C3DB3F-5294-404F-ADF9-3EA961EACAF3}" type="pres">
      <dgm:prSet presAssocID="{3D7749F8-1C26-4A95-8CC4-6C2739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F0A399-B9B5-4411-95A8-597EA137F3D8}" type="pres">
      <dgm:prSet presAssocID="{52B8A5D7-5EE7-4D7D-809A-F03BAA76D91B}" presName="parentText" presStyleLbl="node1" presStyleIdx="0" presStyleCnt="5" custScaleY="87469" custLinFactNeighborY="-7198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713-7D63-4C94-BD13-27DE5155AE3B}" type="pres">
      <dgm:prSet presAssocID="{4E1A5BBD-AC47-4F99-A6EC-16757DE836BE}" presName="spacer" presStyleCnt="0"/>
      <dgm:spPr/>
      <dgm:t>
        <a:bodyPr/>
        <a:lstStyle/>
        <a:p>
          <a:endParaRPr lang="en-US"/>
        </a:p>
      </dgm:t>
    </dgm:pt>
    <dgm:pt modelId="{E3ED0F89-CC3F-4422-B4E7-3706A6D9F525}" type="pres">
      <dgm:prSet presAssocID="{E627BEEC-3A23-41E8-957B-8E5E9465C3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DD29-AEFE-4B98-8470-392EB9F6936E}" type="pres">
      <dgm:prSet presAssocID="{74009272-C10A-4136-BE61-0C50A695343C}" presName="spacer" presStyleCnt="0"/>
      <dgm:spPr/>
      <dgm:t>
        <a:bodyPr/>
        <a:lstStyle/>
        <a:p>
          <a:endParaRPr lang="en-US"/>
        </a:p>
      </dgm:t>
    </dgm:pt>
    <dgm:pt modelId="{06B51337-9BE4-4C2C-8005-AA29ABF21156}" type="pres">
      <dgm:prSet presAssocID="{3E7F384B-E1FD-4F7A-B943-0D056FD156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E4E1-FD5B-4DAD-8C3D-180CFD72D9CC}" type="pres">
      <dgm:prSet presAssocID="{83A8550E-A9DB-4B58-847C-95754B698308}" presName="spacer" presStyleCnt="0"/>
      <dgm:spPr/>
      <dgm:t>
        <a:bodyPr/>
        <a:lstStyle/>
        <a:p>
          <a:endParaRPr lang="en-US"/>
        </a:p>
      </dgm:t>
    </dgm:pt>
    <dgm:pt modelId="{D7602DB9-CFFD-4774-B7FC-09F14AAE729C}" type="pres">
      <dgm:prSet presAssocID="{E802F76A-62C8-4B57-8E40-7EB5172AF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CEB-E764-44D9-B11C-B92592C48BA3}" type="pres">
      <dgm:prSet presAssocID="{973233EB-BB12-46F1-A095-3D0A889B7480}" presName="spacer" presStyleCnt="0"/>
      <dgm:spPr/>
      <dgm:t>
        <a:bodyPr/>
        <a:lstStyle/>
        <a:p>
          <a:endParaRPr lang="en-US"/>
        </a:p>
      </dgm:t>
    </dgm:pt>
    <dgm:pt modelId="{7F025A45-A55C-4997-9EF0-DD6E0B4E3004}" type="pres">
      <dgm:prSet presAssocID="{0F8AFDC9-C26D-4C49-9946-B755EFC412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5AA4B-373D-4919-9B8E-9283A9C579B8}" type="presOf" srcId="{3E7F384B-E1FD-4F7A-B943-0D056FD15605}" destId="{06B51337-9BE4-4C2C-8005-AA29ABF21156}" srcOrd="0" destOrd="0" presId="urn:microsoft.com/office/officeart/2005/8/layout/vList2"/>
    <dgm:cxn modelId="{C81E6589-8F9C-4EE7-B78D-C0D8D0161626}" type="presOf" srcId="{E802F76A-62C8-4B57-8E40-7EB5172AFD75}" destId="{D7602DB9-CFFD-4774-B7FC-09F14AAE729C}" srcOrd="0" destOrd="0" presId="urn:microsoft.com/office/officeart/2005/8/layout/vList2"/>
    <dgm:cxn modelId="{00F440BE-D31F-4773-B3B8-7F61E25D2234}" srcId="{3D7749F8-1C26-4A95-8CC4-6C2739C88C72}" destId="{52B8A5D7-5EE7-4D7D-809A-F03BAA76D91B}" srcOrd="0" destOrd="0" parTransId="{8A046BB8-876C-4F65-8FDE-EDB4BB0FD940}" sibTransId="{4E1A5BBD-AC47-4F99-A6EC-16757DE836BE}"/>
    <dgm:cxn modelId="{9DE7F35F-767D-433E-90A9-A9AEC0ADE3FA}" type="presOf" srcId="{0F8AFDC9-C26D-4C49-9946-B755EFC41253}" destId="{7F025A45-A55C-4997-9EF0-DD6E0B4E3004}" srcOrd="0" destOrd="0" presId="urn:microsoft.com/office/officeart/2005/8/layout/vList2"/>
    <dgm:cxn modelId="{87B3B7EA-BD89-47EA-AEF6-F6EE4B9E1A41}" type="presOf" srcId="{3D7749F8-1C26-4A95-8CC4-6C2739C88C72}" destId="{B9C3DB3F-5294-404F-ADF9-3EA961EACAF3}" srcOrd="0" destOrd="0" presId="urn:microsoft.com/office/officeart/2005/8/layout/vList2"/>
    <dgm:cxn modelId="{6F78206B-3CD3-401C-82FC-44D4533C07CA}" type="presOf" srcId="{52B8A5D7-5EE7-4D7D-809A-F03BAA76D91B}" destId="{A6F0A399-B9B5-4411-95A8-597EA137F3D8}" srcOrd="0" destOrd="0" presId="urn:microsoft.com/office/officeart/2005/8/layout/vList2"/>
    <dgm:cxn modelId="{4D229143-76E7-4D55-AAD2-073F4AFD6F1A}" srcId="{3D7749F8-1C26-4A95-8CC4-6C2739C88C72}" destId="{E802F76A-62C8-4B57-8E40-7EB5172AFD75}" srcOrd="3" destOrd="0" parTransId="{D20C874F-9E3A-45D4-A1A1-AC48B69AB30B}" sibTransId="{973233EB-BB12-46F1-A095-3D0A889B7480}"/>
    <dgm:cxn modelId="{50EBC01D-76F2-4A34-9669-A08E4FC33881}" type="presOf" srcId="{E627BEEC-3A23-41E8-957B-8E5E9465C31F}" destId="{E3ED0F89-CC3F-4422-B4E7-3706A6D9F525}" srcOrd="0" destOrd="0" presId="urn:microsoft.com/office/officeart/2005/8/layout/vList2"/>
    <dgm:cxn modelId="{12752B8B-4C28-4E10-9125-A11F87353321}" srcId="{3D7749F8-1C26-4A95-8CC4-6C2739C88C72}" destId="{E627BEEC-3A23-41E8-957B-8E5E9465C31F}" srcOrd="1" destOrd="0" parTransId="{6AE1B624-0B51-4808-AF16-B8A913D486F1}" sibTransId="{74009272-C10A-4136-BE61-0C50A695343C}"/>
    <dgm:cxn modelId="{7EB0124A-1900-4612-B39D-E8A8D11A5B18}" srcId="{3D7749F8-1C26-4A95-8CC4-6C2739C88C72}" destId="{0F8AFDC9-C26D-4C49-9946-B755EFC41253}" srcOrd="4" destOrd="0" parTransId="{4385C10F-5B9F-4A96-BEA9-14D7796365BC}" sibTransId="{8C4618ED-51E7-4186-85A1-B90C057AD478}"/>
    <dgm:cxn modelId="{7325C62F-C655-4A2F-8E3D-22A817CAEF95}" srcId="{3D7749F8-1C26-4A95-8CC4-6C2739C88C72}" destId="{3E7F384B-E1FD-4F7A-B943-0D056FD15605}" srcOrd="2" destOrd="0" parTransId="{2523D904-E0E0-4B60-891E-317C39FF145B}" sibTransId="{83A8550E-A9DB-4B58-847C-95754B698308}"/>
    <dgm:cxn modelId="{89A9A590-1FBC-455F-8ADC-BD4AB95BF562}" type="presParOf" srcId="{B9C3DB3F-5294-404F-ADF9-3EA961EACAF3}" destId="{A6F0A399-B9B5-4411-95A8-597EA137F3D8}" srcOrd="0" destOrd="0" presId="urn:microsoft.com/office/officeart/2005/8/layout/vList2"/>
    <dgm:cxn modelId="{EC6BF921-8AEB-4BB0-BFC2-689A3A49FD79}" type="presParOf" srcId="{B9C3DB3F-5294-404F-ADF9-3EA961EACAF3}" destId="{5EEEE713-7D63-4C94-BD13-27DE5155AE3B}" srcOrd="1" destOrd="0" presId="urn:microsoft.com/office/officeart/2005/8/layout/vList2"/>
    <dgm:cxn modelId="{D4BDFC7D-C687-41D7-AD27-35BD9EF6BA9D}" type="presParOf" srcId="{B9C3DB3F-5294-404F-ADF9-3EA961EACAF3}" destId="{E3ED0F89-CC3F-4422-B4E7-3706A6D9F525}" srcOrd="2" destOrd="0" presId="urn:microsoft.com/office/officeart/2005/8/layout/vList2"/>
    <dgm:cxn modelId="{A83DC513-5A6B-4838-A82B-D15A589C663D}" type="presParOf" srcId="{B9C3DB3F-5294-404F-ADF9-3EA961EACAF3}" destId="{29D1DD29-AEFE-4B98-8470-392EB9F6936E}" srcOrd="3" destOrd="0" presId="urn:microsoft.com/office/officeart/2005/8/layout/vList2"/>
    <dgm:cxn modelId="{AD47514E-7F37-4BEF-A21F-00044A604395}" type="presParOf" srcId="{B9C3DB3F-5294-404F-ADF9-3EA961EACAF3}" destId="{06B51337-9BE4-4C2C-8005-AA29ABF21156}" srcOrd="4" destOrd="0" presId="urn:microsoft.com/office/officeart/2005/8/layout/vList2"/>
    <dgm:cxn modelId="{B3FE49EF-53EA-4281-96B9-4AA36901AB96}" type="presParOf" srcId="{B9C3DB3F-5294-404F-ADF9-3EA961EACAF3}" destId="{C6D5E4E1-FD5B-4DAD-8C3D-180CFD72D9CC}" srcOrd="5" destOrd="0" presId="urn:microsoft.com/office/officeart/2005/8/layout/vList2"/>
    <dgm:cxn modelId="{DD09C13B-9A78-4FC3-B6D0-C7B23ED92B8D}" type="presParOf" srcId="{B9C3DB3F-5294-404F-ADF9-3EA961EACAF3}" destId="{D7602DB9-CFFD-4774-B7FC-09F14AAE729C}" srcOrd="6" destOrd="0" presId="urn:microsoft.com/office/officeart/2005/8/layout/vList2"/>
    <dgm:cxn modelId="{BA99DBCF-A9D3-420D-9F02-8EA4B1E69A5F}" type="presParOf" srcId="{B9C3DB3F-5294-404F-ADF9-3EA961EACAF3}" destId="{4BB38CEB-E764-44D9-B11C-B92592C48BA3}" srcOrd="7" destOrd="0" presId="urn:microsoft.com/office/officeart/2005/8/layout/vList2"/>
    <dgm:cxn modelId="{4B91767F-DA18-41D8-B740-FEFC4CA99736}" type="presParOf" srcId="{B9C3DB3F-5294-404F-ADF9-3EA961EACAF3}" destId="{7F025A45-A55C-4997-9EF0-DD6E0B4E30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7749F8-1C26-4A95-8CC4-6C2739C88C72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2B8A5D7-5EE7-4D7D-809A-F03BAA76D91B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Build Team/Grow with Team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8A046BB8-876C-4F65-8FDE-EDB4BB0FD940}" type="parTrans" cxnId="{00F440BE-D31F-4773-B3B8-7F61E25D2234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4E1A5BBD-AC47-4F99-A6EC-16757DE836BE}" type="sibTrans" cxnId="{00F440BE-D31F-4773-B3B8-7F61E25D2234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3E7F384B-E1FD-4F7A-B943-0D056FD15605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Be/Stay Flexible and Organized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2523D904-E0E0-4B60-891E-317C39FF145B}" type="parTrans" cxnId="{7325C62F-C655-4A2F-8E3D-22A817CAEF95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3A8550E-A9DB-4B58-847C-95754B698308}" type="sibTrans" cxnId="{7325C62F-C655-4A2F-8E3D-22A817CAEF95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802F76A-62C8-4B57-8E40-7EB5172AFD75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Set Realistic Goals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D20C874F-9E3A-45D4-A1A1-AC48B69AB30B}" type="parTrans" cxnId="{4D229143-76E7-4D55-AAD2-073F4AFD6F1A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973233EB-BB12-46F1-A095-3D0A889B7480}" type="sibTrans" cxnId="{4D229143-76E7-4D55-AAD2-073F4AFD6F1A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0F8AFDC9-C26D-4C49-9946-B755EFC41253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Find Training both Professional and Tool Training 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4385C10F-5B9F-4A96-BEA9-14D7796365BC}" type="parTrans" cxnId="{7EB0124A-1900-4612-B39D-E8A8D11A5B18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8C4618ED-51E7-4186-85A1-B90C057AD478}" type="sibTrans" cxnId="{7EB0124A-1900-4612-B39D-E8A8D11A5B18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E627BEEC-3A23-41E8-957B-8E5E9465C31F}">
      <dgm:prSet custT="1"/>
      <dgm:spPr/>
      <dgm:t>
        <a:bodyPr/>
        <a:lstStyle/>
        <a:p>
          <a:pPr algn="ctr" rtl="0"/>
          <a:r>
            <a:rPr lang="en-US" sz="2400" dirty="0" smtClean="0">
              <a:latin typeface="Calibri" pitchFamily="34" charset="0"/>
              <a:cs typeface="Calibri" pitchFamily="34" charset="0"/>
            </a:rPr>
            <a:t>Share: Knowledge/Visions - Communicate</a:t>
          </a:r>
          <a:endParaRPr lang="en-US" sz="2400" dirty="0">
            <a:latin typeface="Calibri" pitchFamily="34" charset="0"/>
            <a:cs typeface="Calibri" pitchFamily="34" charset="0"/>
          </a:endParaRPr>
        </a:p>
      </dgm:t>
    </dgm:pt>
    <dgm:pt modelId="{74009272-C10A-4136-BE61-0C50A695343C}" type="sibTrans" cxnId="{12752B8B-4C28-4E10-9125-A11F87353321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6AE1B624-0B51-4808-AF16-B8A913D486F1}" type="parTrans" cxnId="{12752B8B-4C28-4E10-9125-A11F87353321}">
      <dgm:prSet/>
      <dgm:spPr/>
      <dgm:t>
        <a:bodyPr/>
        <a:lstStyle/>
        <a:p>
          <a:pPr algn="ctr"/>
          <a:endParaRPr lang="en-US" sz="2400">
            <a:latin typeface="Calibri" pitchFamily="34" charset="0"/>
            <a:cs typeface="Calibri" pitchFamily="34" charset="0"/>
          </a:endParaRPr>
        </a:p>
      </dgm:t>
    </dgm:pt>
    <dgm:pt modelId="{B9C3DB3F-5294-404F-ADF9-3EA961EACAF3}" type="pres">
      <dgm:prSet presAssocID="{3D7749F8-1C26-4A95-8CC4-6C2739C88C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F0A399-B9B5-4411-95A8-597EA137F3D8}" type="pres">
      <dgm:prSet presAssocID="{52B8A5D7-5EE7-4D7D-809A-F03BAA76D91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EEE713-7D63-4C94-BD13-27DE5155AE3B}" type="pres">
      <dgm:prSet presAssocID="{4E1A5BBD-AC47-4F99-A6EC-16757DE836BE}" presName="spacer" presStyleCnt="0"/>
      <dgm:spPr/>
      <dgm:t>
        <a:bodyPr/>
        <a:lstStyle/>
        <a:p>
          <a:endParaRPr lang="en-US"/>
        </a:p>
      </dgm:t>
    </dgm:pt>
    <dgm:pt modelId="{E3ED0F89-CC3F-4422-B4E7-3706A6D9F525}" type="pres">
      <dgm:prSet presAssocID="{E627BEEC-3A23-41E8-957B-8E5E9465C31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1DD29-AEFE-4B98-8470-392EB9F6936E}" type="pres">
      <dgm:prSet presAssocID="{74009272-C10A-4136-BE61-0C50A695343C}" presName="spacer" presStyleCnt="0"/>
      <dgm:spPr/>
      <dgm:t>
        <a:bodyPr/>
        <a:lstStyle/>
        <a:p>
          <a:endParaRPr lang="en-US"/>
        </a:p>
      </dgm:t>
    </dgm:pt>
    <dgm:pt modelId="{06B51337-9BE4-4C2C-8005-AA29ABF21156}" type="pres">
      <dgm:prSet presAssocID="{3E7F384B-E1FD-4F7A-B943-0D056FD1560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5E4E1-FD5B-4DAD-8C3D-180CFD72D9CC}" type="pres">
      <dgm:prSet presAssocID="{83A8550E-A9DB-4B58-847C-95754B698308}" presName="spacer" presStyleCnt="0"/>
      <dgm:spPr/>
      <dgm:t>
        <a:bodyPr/>
        <a:lstStyle/>
        <a:p>
          <a:endParaRPr lang="en-US"/>
        </a:p>
      </dgm:t>
    </dgm:pt>
    <dgm:pt modelId="{D7602DB9-CFFD-4774-B7FC-09F14AAE729C}" type="pres">
      <dgm:prSet presAssocID="{E802F76A-62C8-4B57-8E40-7EB5172AFD7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38CEB-E764-44D9-B11C-B92592C48BA3}" type="pres">
      <dgm:prSet presAssocID="{973233EB-BB12-46F1-A095-3D0A889B7480}" presName="spacer" presStyleCnt="0"/>
      <dgm:spPr/>
      <dgm:t>
        <a:bodyPr/>
        <a:lstStyle/>
        <a:p>
          <a:endParaRPr lang="en-US"/>
        </a:p>
      </dgm:t>
    </dgm:pt>
    <dgm:pt modelId="{7F025A45-A55C-4997-9EF0-DD6E0B4E3004}" type="pres">
      <dgm:prSet presAssocID="{0F8AFDC9-C26D-4C49-9946-B755EFC4125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58EADD-EE4E-4CCC-964D-1D8217922058}" type="presOf" srcId="{3D7749F8-1C26-4A95-8CC4-6C2739C88C72}" destId="{B9C3DB3F-5294-404F-ADF9-3EA961EACAF3}" srcOrd="0" destOrd="0" presId="urn:microsoft.com/office/officeart/2005/8/layout/vList2"/>
    <dgm:cxn modelId="{00F440BE-D31F-4773-B3B8-7F61E25D2234}" srcId="{3D7749F8-1C26-4A95-8CC4-6C2739C88C72}" destId="{52B8A5D7-5EE7-4D7D-809A-F03BAA76D91B}" srcOrd="0" destOrd="0" parTransId="{8A046BB8-876C-4F65-8FDE-EDB4BB0FD940}" sibTransId="{4E1A5BBD-AC47-4F99-A6EC-16757DE836BE}"/>
    <dgm:cxn modelId="{8851068C-1B07-4824-BF09-F62A613B9AA4}" type="presOf" srcId="{0F8AFDC9-C26D-4C49-9946-B755EFC41253}" destId="{7F025A45-A55C-4997-9EF0-DD6E0B4E3004}" srcOrd="0" destOrd="0" presId="urn:microsoft.com/office/officeart/2005/8/layout/vList2"/>
    <dgm:cxn modelId="{CEBF0834-9092-4E7E-AE7A-3648A09A28A0}" type="presOf" srcId="{E627BEEC-3A23-41E8-957B-8E5E9465C31F}" destId="{E3ED0F89-CC3F-4422-B4E7-3706A6D9F525}" srcOrd="0" destOrd="0" presId="urn:microsoft.com/office/officeart/2005/8/layout/vList2"/>
    <dgm:cxn modelId="{5DF89E25-2B60-4E82-8F05-B0F7F9DBC25D}" type="presOf" srcId="{52B8A5D7-5EE7-4D7D-809A-F03BAA76D91B}" destId="{A6F0A399-B9B5-4411-95A8-597EA137F3D8}" srcOrd="0" destOrd="0" presId="urn:microsoft.com/office/officeart/2005/8/layout/vList2"/>
    <dgm:cxn modelId="{C6CE7FAD-2DDA-4750-A559-27A80B7A73EC}" type="presOf" srcId="{E802F76A-62C8-4B57-8E40-7EB5172AFD75}" destId="{D7602DB9-CFFD-4774-B7FC-09F14AAE729C}" srcOrd="0" destOrd="0" presId="urn:microsoft.com/office/officeart/2005/8/layout/vList2"/>
    <dgm:cxn modelId="{4D229143-76E7-4D55-AAD2-073F4AFD6F1A}" srcId="{3D7749F8-1C26-4A95-8CC4-6C2739C88C72}" destId="{E802F76A-62C8-4B57-8E40-7EB5172AFD75}" srcOrd="3" destOrd="0" parTransId="{D20C874F-9E3A-45D4-A1A1-AC48B69AB30B}" sibTransId="{973233EB-BB12-46F1-A095-3D0A889B7480}"/>
    <dgm:cxn modelId="{12752B8B-4C28-4E10-9125-A11F87353321}" srcId="{3D7749F8-1C26-4A95-8CC4-6C2739C88C72}" destId="{E627BEEC-3A23-41E8-957B-8E5E9465C31F}" srcOrd="1" destOrd="0" parTransId="{6AE1B624-0B51-4808-AF16-B8A913D486F1}" sibTransId="{74009272-C10A-4136-BE61-0C50A695343C}"/>
    <dgm:cxn modelId="{7EB0124A-1900-4612-B39D-E8A8D11A5B18}" srcId="{3D7749F8-1C26-4A95-8CC4-6C2739C88C72}" destId="{0F8AFDC9-C26D-4C49-9946-B755EFC41253}" srcOrd="4" destOrd="0" parTransId="{4385C10F-5B9F-4A96-BEA9-14D7796365BC}" sibTransId="{8C4618ED-51E7-4186-85A1-B90C057AD478}"/>
    <dgm:cxn modelId="{ED905C25-A252-4F15-AD78-087BBE8574D6}" type="presOf" srcId="{3E7F384B-E1FD-4F7A-B943-0D056FD15605}" destId="{06B51337-9BE4-4C2C-8005-AA29ABF21156}" srcOrd="0" destOrd="0" presId="urn:microsoft.com/office/officeart/2005/8/layout/vList2"/>
    <dgm:cxn modelId="{7325C62F-C655-4A2F-8E3D-22A817CAEF95}" srcId="{3D7749F8-1C26-4A95-8CC4-6C2739C88C72}" destId="{3E7F384B-E1FD-4F7A-B943-0D056FD15605}" srcOrd="2" destOrd="0" parTransId="{2523D904-E0E0-4B60-891E-317C39FF145B}" sibTransId="{83A8550E-A9DB-4B58-847C-95754B698308}"/>
    <dgm:cxn modelId="{0A7DA965-40DE-4BF0-9AA3-04A135A43886}" type="presParOf" srcId="{B9C3DB3F-5294-404F-ADF9-3EA961EACAF3}" destId="{A6F0A399-B9B5-4411-95A8-597EA137F3D8}" srcOrd="0" destOrd="0" presId="urn:microsoft.com/office/officeart/2005/8/layout/vList2"/>
    <dgm:cxn modelId="{28279FFE-A83C-499E-BACA-929C2E4BCEE9}" type="presParOf" srcId="{B9C3DB3F-5294-404F-ADF9-3EA961EACAF3}" destId="{5EEEE713-7D63-4C94-BD13-27DE5155AE3B}" srcOrd="1" destOrd="0" presId="urn:microsoft.com/office/officeart/2005/8/layout/vList2"/>
    <dgm:cxn modelId="{CE30BE26-2D13-45CE-A997-768605A2CAC2}" type="presParOf" srcId="{B9C3DB3F-5294-404F-ADF9-3EA961EACAF3}" destId="{E3ED0F89-CC3F-4422-B4E7-3706A6D9F525}" srcOrd="2" destOrd="0" presId="urn:microsoft.com/office/officeart/2005/8/layout/vList2"/>
    <dgm:cxn modelId="{C7FAB6DF-7EB3-4B95-A092-5C47DEAE0DB2}" type="presParOf" srcId="{B9C3DB3F-5294-404F-ADF9-3EA961EACAF3}" destId="{29D1DD29-AEFE-4B98-8470-392EB9F6936E}" srcOrd="3" destOrd="0" presId="urn:microsoft.com/office/officeart/2005/8/layout/vList2"/>
    <dgm:cxn modelId="{8C9EC4BE-D01B-4492-8C8A-FC5184FEA10D}" type="presParOf" srcId="{B9C3DB3F-5294-404F-ADF9-3EA961EACAF3}" destId="{06B51337-9BE4-4C2C-8005-AA29ABF21156}" srcOrd="4" destOrd="0" presId="urn:microsoft.com/office/officeart/2005/8/layout/vList2"/>
    <dgm:cxn modelId="{A095221C-4CC2-4B5A-8378-60564F6032E7}" type="presParOf" srcId="{B9C3DB3F-5294-404F-ADF9-3EA961EACAF3}" destId="{C6D5E4E1-FD5B-4DAD-8C3D-180CFD72D9CC}" srcOrd="5" destOrd="0" presId="urn:microsoft.com/office/officeart/2005/8/layout/vList2"/>
    <dgm:cxn modelId="{29641196-9B02-4227-AEF4-16FC2124BA37}" type="presParOf" srcId="{B9C3DB3F-5294-404F-ADF9-3EA961EACAF3}" destId="{D7602DB9-CFFD-4774-B7FC-09F14AAE729C}" srcOrd="6" destOrd="0" presId="urn:microsoft.com/office/officeart/2005/8/layout/vList2"/>
    <dgm:cxn modelId="{7C3A8089-5628-442E-A3C1-D20DC5368B3E}" type="presParOf" srcId="{B9C3DB3F-5294-404F-ADF9-3EA961EACAF3}" destId="{4BB38CEB-E764-44D9-B11C-B92592C48BA3}" srcOrd="7" destOrd="0" presId="urn:microsoft.com/office/officeart/2005/8/layout/vList2"/>
    <dgm:cxn modelId="{5C84FD6B-96F4-46FE-BDE7-0A1CDF23ABF4}" type="presParOf" srcId="{B9C3DB3F-5294-404F-ADF9-3EA961EACAF3}" destId="{7F025A45-A55C-4997-9EF0-DD6E0B4E300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399-B9B5-4411-95A8-597EA137F3D8}">
      <dsp:nvSpPr>
        <dsp:cNvPr id="0" name=""/>
        <dsp:cNvSpPr/>
      </dsp:nvSpPr>
      <dsp:spPr>
        <a:xfrm>
          <a:off x="0" y="69691"/>
          <a:ext cx="4040188" cy="6955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Funding </a:t>
          </a:r>
          <a:r>
            <a:rPr lang="en-US" sz="2900" kern="1200" baseline="0" dirty="0" smtClean="0"/>
            <a:t>Announcement</a:t>
          </a:r>
          <a:endParaRPr lang="en-US" sz="2900" kern="1200" baseline="0" dirty="0"/>
        </a:p>
      </dsp:txBody>
      <dsp:txXfrm>
        <a:off x="33955" y="103646"/>
        <a:ext cx="3972278" cy="627655"/>
      </dsp:txXfrm>
    </dsp:sp>
    <dsp:sp modelId="{E3ED0F89-CC3F-4422-B4E7-3706A6D9F525}">
      <dsp:nvSpPr>
        <dsp:cNvPr id="0" name=""/>
        <dsp:cNvSpPr/>
      </dsp:nvSpPr>
      <dsp:spPr>
        <a:xfrm>
          <a:off x="0" y="848776"/>
          <a:ext cx="4040188" cy="695565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Prepare Budget</a:t>
          </a:r>
          <a:endParaRPr lang="en-US" sz="2900" kern="1200" dirty="0"/>
        </a:p>
      </dsp:txBody>
      <dsp:txXfrm>
        <a:off x="33955" y="882731"/>
        <a:ext cx="3972278" cy="627655"/>
      </dsp:txXfrm>
    </dsp:sp>
    <dsp:sp modelId="{06B51337-9BE4-4C2C-8005-AA29ABF21156}">
      <dsp:nvSpPr>
        <dsp:cNvPr id="0" name=""/>
        <dsp:cNvSpPr/>
      </dsp:nvSpPr>
      <dsp:spPr>
        <a:xfrm>
          <a:off x="0" y="1627861"/>
          <a:ext cx="4040188" cy="695565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Change Budget</a:t>
          </a:r>
          <a:endParaRPr lang="en-US" sz="2900" kern="1200" dirty="0"/>
        </a:p>
      </dsp:txBody>
      <dsp:txXfrm>
        <a:off x="33955" y="1661816"/>
        <a:ext cx="3972278" cy="627655"/>
      </dsp:txXfrm>
    </dsp:sp>
    <dsp:sp modelId="{D7602DB9-CFFD-4774-B7FC-09F14AAE729C}">
      <dsp:nvSpPr>
        <dsp:cNvPr id="0" name=""/>
        <dsp:cNvSpPr/>
      </dsp:nvSpPr>
      <dsp:spPr>
        <a:xfrm>
          <a:off x="0" y="2406946"/>
          <a:ext cx="4040188" cy="695565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Internal Deadline</a:t>
          </a:r>
          <a:endParaRPr lang="en-US" sz="2900" kern="1200" dirty="0"/>
        </a:p>
      </dsp:txBody>
      <dsp:txXfrm>
        <a:off x="33955" y="2440901"/>
        <a:ext cx="3972278" cy="627655"/>
      </dsp:txXfrm>
    </dsp:sp>
    <dsp:sp modelId="{7F025A45-A55C-4997-9EF0-DD6E0B4E3004}">
      <dsp:nvSpPr>
        <dsp:cNvPr id="0" name=""/>
        <dsp:cNvSpPr/>
      </dsp:nvSpPr>
      <dsp:spPr>
        <a:xfrm>
          <a:off x="0" y="3186031"/>
          <a:ext cx="4040188" cy="695565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Motivate Faculty</a:t>
          </a:r>
          <a:endParaRPr lang="en-US" sz="2900" kern="1200" dirty="0"/>
        </a:p>
      </dsp:txBody>
      <dsp:txXfrm>
        <a:off x="33955" y="3219986"/>
        <a:ext cx="3972278" cy="627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FF806-1BAE-4631-AFA6-4D5181E7CE30}">
      <dsp:nvSpPr>
        <dsp:cNvPr id="0" name=""/>
        <dsp:cNvSpPr/>
      </dsp:nvSpPr>
      <dsp:spPr>
        <a:xfrm>
          <a:off x="0" y="111126"/>
          <a:ext cx="4041775" cy="66985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Purchase Order</a:t>
          </a:r>
          <a:endParaRPr lang="en-US" sz="2800" kern="1200" dirty="0"/>
        </a:p>
      </dsp:txBody>
      <dsp:txXfrm>
        <a:off x="32699" y="143825"/>
        <a:ext cx="3976377" cy="604453"/>
      </dsp:txXfrm>
    </dsp:sp>
    <dsp:sp modelId="{E34FA9A7-A3D4-463D-A510-E4C13C3402DB}">
      <dsp:nvSpPr>
        <dsp:cNvPr id="0" name=""/>
        <dsp:cNvSpPr/>
      </dsp:nvSpPr>
      <dsp:spPr>
        <a:xfrm>
          <a:off x="0" y="889074"/>
          <a:ext cx="4041775" cy="669851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baseline="0" dirty="0" smtClean="0"/>
            <a:t>Procurement</a:t>
          </a:r>
          <a:r>
            <a:rPr lang="en-US" sz="2800" kern="1200" dirty="0" smtClean="0"/>
            <a:t> Card</a:t>
          </a:r>
          <a:endParaRPr lang="en-US" sz="2800" kern="1200" dirty="0"/>
        </a:p>
      </dsp:txBody>
      <dsp:txXfrm>
        <a:off x="32699" y="921773"/>
        <a:ext cx="3976377" cy="604453"/>
      </dsp:txXfrm>
    </dsp:sp>
    <dsp:sp modelId="{38DD7A53-9FF8-42BA-A498-DB4B4E45DA13}">
      <dsp:nvSpPr>
        <dsp:cNvPr id="0" name=""/>
        <dsp:cNvSpPr/>
      </dsp:nvSpPr>
      <dsp:spPr>
        <a:xfrm>
          <a:off x="0" y="1640718"/>
          <a:ext cx="4041775" cy="669851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Travel Report</a:t>
          </a:r>
          <a:endParaRPr lang="en-US" sz="2800" kern="1200" dirty="0"/>
        </a:p>
      </dsp:txBody>
      <dsp:txXfrm>
        <a:off x="32699" y="1673417"/>
        <a:ext cx="3976377" cy="604453"/>
      </dsp:txXfrm>
    </dsp:sp>
    <dsp:sp modelId="{AEF7BBFE-E251-4098-AAA5-929AE17D3A65}">
      <dsp:nvSpPr>
        <dsp:cNvPr id="0" name=""/>
        <dsp:cNvSpPr/>
      </dsp:nvSpPr>
      <dsp:spPr>
        <a:xfrm>
          <a:off x="0" y="2397125"/>
          <a:ext cx="4041775" cy="669851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Reconcile</a:t>
          </a:r>
          <a:endParaRPr lang="en-US" sz="2800" kern="1200" dirty="0"/>
        </a:p>
      </dsp:txBody>
      <dsp:txXfrm>
        <a:off x="32699" y="2429824"/>
        <a:ext cx="3976377" cy="604453"/>
      </dsp:txXfrm>
    </dsp:sp>
    <dsp:sp modelId="{B9F7E212-3FFF-4ACF-B860-5E0481461A1D}">
      <dsp:nvSpPr>
        <dsp:cNvPr id="0" name=""/>
        <dsp:cNvSpPr/>
      </dsp:nvSpPr>
      <dsp:spPr>
        <a:xfrm>
          <a:off x="0" y="3159126"/>
          <a:ext cx="4041775" cy="669851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Analysis</a:t>
          </a:r>
          <a:endParaRPr lang="en-US" sz="2800" kern="1200" dirty="0"/>
        </a:p>
      </dsp:txBody>
      <dsp:txXfrm>
        <a:off x="32699" y="3191825"/>
        <a:ext cx="3976377" cy="6044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399-B9B5-4411-95A8-597EA137F3D8}">
      <dsp:nvSpPr>
        <dsp:cNvPr id="0" name=""/>
        <dsp:cNvSpPr/>
      </dsp:nvSpPr>
      <dsp:spPr>
        <a:xfrm>
          <a:off x="0" y="0"/>
          <a:ext cx="4040188" cy="76432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A-21, A-110, 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A-133/ Uniform Guidance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7311" y="37311"/>
        <a:ext cx="3965566" cy="689698"/>
      </dsp:txXfrm>
    </dsp:sp>
    <dsp:sp modelId="{E3ED0F89-CC3F-4422-B4E7-3706A6D9F525}">
      <dsp:nvSpPr>
        <dsp:cNvPr id="0" name=""/>
        <dsp:cNvSpPr/>
      </dsp:nvSpPr>
      <dsp:spPr>
        <a:xfrm>
          <a:off x="0" y="776279"/>
          <a:ext cx="4040188" cy="785271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Sponsor Guidelines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334" y="814613"/>
        <a:ext cx="3963520" cy="708603"/>
      </dsp:txXfrm>
    </dsp:sp>
    <dsp:sp modelId="{06B51337-9BE4-4C2C-8005-AA29ABF21156}">
      <dsp:nvSpPr>
        <dsp:cNvPr id="0" name=""/>
        <dsp:cNvSpPr/>
      </dsp:nvSpPr>
      <dsp:spPr>
        <a:xfrm>
          <a:off x="0" y="1572532"/>
          <a:ext cx="4040188" cy="785271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Cost Sharing/Effort Reporting/</a:t>
          </a:r>
          <a:r>
            <a:rPr lang="en-US" sz="2400" kern="1200" dirty="0" err="1" smtClean="0">
              <a:latin typeface="Calibri" pitchFamily="34" charset="0"/>
              <a:cs typeface="Calibri" pitchFamily="34" charset="0"/>
            </a:rPr>
            <a:t>SubAwards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334" y="1610866"/>
        <a:ext cx="3963520" cy="708603"/>
      </dsp:txXfrm>
    </dsp:sp>
    <dsp:sp modelId="{D7602DB9-CFFD-4774-B7FC-09F14AAE729C}">
      <dsp:nvSpPr>
        <dsp:cNvPr id="0" name=""/>
        <dsp:cNvSpPr/>
      </dsp:nvSpPr>
      <dsp:spPr>
        <a:xfrm>
          <a:off x="0" y="2368786"/>
          <a:ext cx="4040188" cy="785271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Document/Tracking/</a:t>
          </a:r>
        </a:p>
        <a:p>
          <a:pPr lvl="0" algn="ctr" defTabSz="1066800" rtl="0">
            <a:lnSpc>
              <a:spcPct val="5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latin typeface="Calibri" pitchFamily="34" charset="0"/>
              <a:cs typeface="Calibri" pitchFamily="34" charset="0"/>
            </a:rPr>
            <a:t>Procedures</a:t>
          </a:r>
          <a:endParaRPr lang="en-US" sz="2400" kern="1200" baseline="0" dirty="0">
            <a:latin typeface="Calibri" pitchFamily="34" charset="0"/>
            <a:cs typeface="Calibri" pitchFamily="34" charset="0"/>
          </a:endParaRPr>
        </a:p>
      </dsp:txBody>
      <dsp:txXfrm>
        <a:off x="38334" y="2407120"/>
        <a:ext cx="3963520" cy="708603"/>
      </dsp:txXfrm>
    </dsp:sp>
    <dsp:sp modelId="{7F025A45-A55C-4997-9EF0-DD6E0B4E3004}">
      <dsp:nvSpPr>
        <dsp:cNvPr id="0" name=""/>
        <dsp:cNvSpPr/>
      </dsp:nvSpPr>
      <dsp:spPr>
        <a:xfrm>
          <a:off x="0" y="3165040"/>
          <a:ext cx="4040188" cy="785271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Allowable – Allocable - Reasonable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334" y="3203374"/>
        <a:ext cx="3963520" cy="708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399-B9B5-4411-95A8-597EA137F3D8}">
      <dsp:nvSpPr>
        <dsp:cNvPr id="0" name=""/>
        <dsp:cNvSpPr/>
      </dsp:nvSpPr>
      <dsp:spPr>
        <a:xfrm>
          <a:off x="0" y="146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Policies/Procedures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38258"/>
        <a:ext cx="3965551" cy="704513"/>
      </dsp:txXfrm>
    </dsp:sp>
    <dsp:sp modelId="{E3ED0F89-CC3F-4422-B4E7-3706A6D9F525}">
      <dsp:nvSpPr>
        <dsp:cNvPr id="0" name=""/>
        <dsp:cNvSpPr/>
      </dsp:nvSpPr>
      <dsp:spPr>
        <a:xfrm>
          <a:off x="0" y="792710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Work Flow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830822"/>
        <a:ext cx="3965551" cy="704513"/>
      </dsp:txXfrm>
    </dsp:sp>
    <dsp:sp modelId="{06B51337-9BE4-4C2C-8005-AA29ABF21156}">
      <dsp:nvSpPr>
        <dsp:cNvPr id="0" name=""/>
        <dsp:cNvSpPr/>
      </dsp:nvSpPr>
      <dsp:spPr>
        <a:xfrm>
          <a:off x="0" y="1585275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Insider Knowledge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1623387"/>
        <a:ext cx="3965551" cy="704513"/>
      </dsp:txXfrm>
    </dsp:sp>
    <dsp:sp modelId="{D7602DB9-CFFD-4774-B7FC-09F14AAE729C}">
      <dsp:nvSpPr>
        <dsp:cNvPr id="0" name=""/>
        <dsp:cNvSpPr/>
      </dsp:nvSpPr>
      <dsp:spPr>
        <a:xfrm>
          <a:off x="0" y="2377839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Training Programs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2415951"/>
        <a:ext cx="3965551" cy="704513"/>
      </dsp:txXfrm>
    </dsp:sp>
    <dsp:sp modelId="{7F025A45-A55C-4997-9EF0-DD6E0B4E3004}">
      <dsp:nvSpPr>
        <dsp:cNvPr id="0" name=""/>
        <dsp:cNvSpPr/>
      </dsp:nvSpPr>
      <dsp:spPr>
        <a:xfrm>
          <a:off x="0" y="3170403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baseline="0" dirty="0" smtClean="0">
              <a:latin typeface="Calibri" pitchFamily="34" charset="0"/>
              <a:cs typeface="Calibri" pitchFamily="34" charset="0"/>
            </a:rPr>
            <a:t>Volunteer/Professional Opportunities</a:t>
          </a:r>
          <a:endParaRPr lang="en-US" sz="2400" kern="1200" baseline="0" dirty="0">
            <a:latin typeface="Calibri" pitchFamily="34" charset="0"/>
            <a:cs typeface="Calibri" pitchFamily="34" charset="0"/>
          </a:endParaRPr>
        </a:p>
      </dsp:txBody>
      <dsp:txXfrm>
        <a:off x="38112" y="3208515"/>
        <a:ext cx="3965551" cy="7045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399-B9B5-4411-95A8-597EA137F3D8}">
      <dsp:nvSpPr>
        <dsp:cNvPr id="0" name=""/>
        <dsp:cNvSpPr/>
      </dsp:nvSpPr>
      <dsp:spPr>
        <a:xfrm>
          <a:off x="0" y="0"/>
          <a:ext cx="4040188" cy="7009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COMPASS/ Mentor/Mentee 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Program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4217" y="34217"/>
        <a:ext cx="3971754" cy="632506"/>
      </dsp:txXfrm>
    </dsp:sp>
    <dsp:sp modelId="{E3ED0F89-CC3F-4422-B4E7-3706A6D9F525}">
      <dsp:nvSpPr>
        <dsp:cNvPr id="0" name=""/>
        <dsp:cNvSpPr/>
      </dsp:nvSpPr>
      <dsp:spPr>
        <a:xfrm>
          <a:off x="0" y="712189"/>
          <a:ext cx="4040188" cy="801358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NCURA </a:t>
          </a:r>
          <a:r>
            <a:rPr lang="en-US" sz="2400" kern="1200" dirty="0" smtClean="0">
              <a:latin typeface="Calibri" pitchFamily="34" charset="0"/>
              <a:cs typeface="Calibri" pitchFamily="34" charset="0"/>
            </a:rPr>
            <a:t>Regional and National Involvement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9119" y="751308"/>
        <a:ext cx="3961950" cy="723120"/>
      </dsp:txXfrm>
    </dsp:sp>
    <dsp:sp modelId="{06B51337-9BE4-4C2C-8005-AA29ABF21156}">
      <dsp:nvSpPr>
        <dsp:cNvPr id="0" name=""/>
        <dsp:cNvSpPr/>
      </dsp:nvSpPr>
      <dsp:spPr>
        <a:xfrm>
          <a:off x="0" y="1524755"/>
          <a:ext cx="4040188" cy="801358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Workshops/Conferences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9119" y="1563874"/>
        <a:ext cx="3961950" cy="723120"/>
      </dsp:txXfrm>
    </dsp:sp>
    <dsp:sp modelId="{D7602DB9-CFFD-4774-B7FC-09F14AAE729C}">
      <dsp:nvSpPr>
        <dsp:cNvPr id="0" name=""/>
        <dsp:cNvSpPr/>
      </dsp:nvSpPr>
      <dsp:spPr>
        <a:xfrm>
          <a:off x="0" y="2337321"/>
          <a:ext cx="4040188" cy="801358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Communicate, Communicate, Communicate</a:t>
          </a:r>
          <a:endParaRPr lang="en-US" sz="2400" kern="1200" baseline="0" dirty="0">
            <a:latin typeface="Calibri" pitchFamily="34" charset="0"/>
            <a:cs typeface="Calibri" pitchFamily="34" charset="0"/>
          </a:endParaRPr>
        </a:p>
      </dsp:txBody>
      <dsp:txXfrm>
        <a:off x="39119" y="2376440"/>
        <a:ext cx="3961950" cy="723120"/>
      </dsp:txXfrm>
    </dsp:sp>
    <dsp:sp modelId="{7F025A45-A55C-4997-9EF0-DD6E0B4E3004}">
      <dsp:nvSpPr>
        <dsp:cNvPr id="0" name=""/>
        <dsp:cNvSpPr/>
      </dsp:nvSpPr>
      <dsp:spPr>
        <a:xfrm>
          <a:off x="0" y="3149888"/>
          <a:ext cx="4040188" cy="801358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Motivate, Motivate, Motivate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9119" y="3189007"/>
        <a:ext cx="3961950" cy="723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0A399-B9B5-4411-95A8-597EA137F3D8}">
      <dsp:nvSpPr>
        <dsp:cNvPr id="0" name=""/>
        <dsp:cNvSpPr/>
      </dsp:nvSpPr>
      <dsp:spPr>
        <a:xfrm>
          <a:off x="0" y="146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Build Team/Grow with Team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38258"/>
        <a:ext cx="3965551" cy="704513"/>
      </dsp:txXfrm>
    </dsp:sp>
    <dsp:sp modelId="{E3ED0F89-CC3F-4422-B4E7-3706A6D9F525}">
      <dsp:nvSpPr>
        <dsp:cNvPr id="0" name=""/>
        <dsp:cNvSpPr/>
      </dsp:nvSpPr>
      <dsp:spPr>
        <a:xfrm>
          <a:off x="0" y="792710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4308971"/>
                <a:satOff val="-10901"/>
                <a:lumOff val="490"/>
                <a:alphaOff val="0"/>
                <a:tint val="50000"/>
                <a:satMod val="300000"/>
              </a:schemeClr>
            </a:gs>
            <a:gs pos="35000">
              <a:schemeClr val="accent4">
                <a:hueOff val="4308971"/>
                <a:satOff val="-10901"/>
                <a:lumOff val="490"/>
                <a:alphaOff val="0"/>
                <a:tint val="37000"/>
                <a:satMod val="300000"/>
              </a:schemeClr>
            </a:gs>
            <a:gs pos="100000">
              <a:schemeClr val="accent4">
                <a:hueOff val="4308971"/>
                <a:satOff val="-10901"/>
                <a:lumOff val="4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Share: Knowledge/Visions - Communicate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830822"/>
        <a:ext cx="3965551" cy="704513"/>
      </dsp:txXfrm>
    </dsp:sp>
    <dsp:sp modelId="{06B51337-9BE4-4C2C-8005-AA29ABF21156}">
      <dsp:nvSpPr>
        <dsp:cNvPr id="0" name=""/>
        <dsp:cNvSpPr/>
      </dsp:nvSpPr>
      <dsp:spPr>
        <a:xfrm>
          <a:off x="0" y="1585275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8617942"/>
                <a:satOff val="-21801"/>
                <a:lumOff val="980"/>
                <a:alphaOff val="0"/>
                <a:tint val="50000"/>
                <a:satMod val="300000"/>
              </a:schemeClr>
            </a:gs>
            <a:gs pos="35000">
              <a:schemeClr val="accent4">
                <a:hueOff val="8617942"/>
                <a:satOff val="-21801"/>
                <a:lumOff val="980"/>
                <a:alphaOff val="0"/>
                <a:tint val="37000"/>
                <a:satMod val="300000"/>
              </a:schemeClr>
            </a:gs>
            <a:gs pos="100000">
              <a:schemeClr val="accent4">
                <a:hueOff val="8617942"/>
                <a:satOff val="-21801"/>
                <a:lumOff val="9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Be/Stay Flexible and Organized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1623387"/>
        <a:ext cx="3965551" cy="704513"/>
      </dsp:txXfrm>
    </dsp:sp>
    <dsp:sp modelId="{D7602DB9-CFFD-4774-B7FC-09F14AAE729C}">
      <dsp:nvSpPr>
        <dsp:cNvPr id="0" name=""/>
        <dsp:cNvSpPr/>
      </dsp:nvSpPr>
      <dsp:spPr>
        <a:xfrm>
          <a:off x="0" y="2377839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12926913"/>
                <a:satOff val="-32702"/>
                <a:lumOff val="1470"/>
                <a:alphaOff val="0"/>
                <a:tint val="50000"/>
                <a:satMod val="300000"/>
              </a:schemeClr>
            </a:gs>
            <a:gs pos="35000">
              <a:schemeClr val="accent4">
                <a:hueOff val="12926913"/>
                <a:satOff val="-32702"/>
                <a:lumOff val="1470"/>
                <a:alphaOff val="0"/>
                <a:tint val="37000"/>
                <a:satMod val="300000"/>
              </a:schemeClr>
            </a:gs>
            <a:gs pos="100000">
              <a:schemeClr val="accent4">
                <a:hueOff val="12926913"/>
                <a:satOff val="-32702"/>
                <a:lumOff val="147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Set Realistic Goals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2415951"/>
        <a:ext cx="3965551" cy="704513"/>
      </dsp:txXfrm>
    </dsp:sp>
    <dsp:sp modelId="{7F025A45-A55C-4997-9EF0-DD6E0B4E3004}">
      <dsp:nvSpPr>
        <dsp:cNvPr id="0" name=""/>
        <dsp:cNvSpPr/>
      </dsp:nvSpPr>
      <dsp:spPr>
        <a:xfrm>
          <a:off x="0" y="3170403"/>
          <a:ext cx="4041775" cy="780737"/>
        </a:xfrm>
        <a:prstGeom prst="roundRect">
          <a:avLst/>
        </a:prstGeom>
        <a:gradFill rotWithShape="0">
          <a:gsLst>
            <a:gs pos="0">
              <a:schemeClr val="accent4">
                <a:hueOff val="17235884"/>
                <a:satOff val="-43603"/>
                <a:lumOff val="1960"/>
                <a:alphaOff val="0"/>
                <a:tint val="50000"/>
                <a:satMod val="300000"/>
              </a:schemeClr>
            </a:gs>
            <a:gs pos="35000">
              <a:schemeClr val="accent4">
                <a:hueOff val="17235884"/>
                <a:satOff val="-43603"/>
                <a:lumOff val="1960"/>
                <a:alphaOff val="0"/>
                <a:tint val="37000"/>
                <a:satMod val="300000"/>
              </a:schemeClr>
            </a:gs>
            <a:gs pos="100000">
              <a:schemeClr val="accent4">
                <a:hueOff val="17235884"/>
                <a:satOff val="-43603"/>
                <a:lumOff val="1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alibri" pitchFamily="34" charset="0"/>
              <a:cs typeface="Calibri" pitchFamily="34" charset="0"/>
            </a:rPr>
            <a:t>Find Training both Professional and Tool Training </a:t>
          </a:r>
          <a:endParaRPr lang="en-US" sz="2400" kern="1200" dirty="0">
            <a:latin typeface="Calibri" pitchFamily="34" charset="0"/>
            <a:cs typeface="Calibri" pitchFamily="34" charset="0"/>
          </a:endParaRPr>
        </a:p>
      </dsp:txBody>
      <dsp:txXfrm>
        <a:off x="38112" y="3208515"/>
        <a:ext cx="3965551" cy="704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21FC-4DED-470D-8304-FAC5EDD498C2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73242-FE17-45AD-8AFC-296B361A0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4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286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21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just a sample of tasks what your day could consist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3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</a:p>
          <a:p>
            <a:r>
              <a:rPr lang="en-US" dirty="0" smtClean="0"/>
              <a:t>How does the work happen?</a:t>
            </a:r>
          </a:p>
          <a:p>
            <a:r>
              <a:rPr lang="en-US" dirty="0" smtClean="0"/>
              <a:t>Find out who controls what applications in your organization</a:t>
            </a:r>
          </a:p>
          <a:p>
            <a:r>
              <a:rPr lang="en-US" dirty="0" smtClean="0"/>
              <a:t>Don’t try and memorize anything – the </a:t>
            </a:r>
            <a:r>
              <a:rPr lang="en-US" dirty="0" err="1" smtClean="0"/>
              <a:t>google</a:t>
            </a:r>
            <a:r>
              <a:rPr lang="en-US" dirty="0" smtClean="0"/>
              <a:t> gods are always helpful</a:t>
            </a:r>
          </a:p>
          <a:p>
            <a:r>
              <a:rPr lang="en-US" dirty="0" smtClean="0"/>
              <a:t>Get as much information at</a:t>
            </a:r>
            <a:r>
              <a:rPr lang="en-US" baseline="0" dirty="0" smtClean="0"/>
              <a:t> the start of the process not at the end</a:t>
            </a:r>
          </a:p>
          <a:p>
            <a:r>
              <a:rPr lang="en-US" baseline="0" dirty="0" smtClean="0"/>
              <a:t>Always remember to ask these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3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Deadlines:  Do a little research and find out what kind of submissions your </a:t>
            </a:r>
            <a:r>
              <a:rPr lang="en-US" dirty="0" err="1" smtClean="0"/>
              <a:t>faculy</a:t>
            </a:r>
            <a:r>
              <a:rPr lang="en-US" dirty="0" smtClean="0"/>
              <a:t>/department have</a:t>
            </a:r>
            <a:r>
              <a:rPr lang="en-US" baseline="0" dirty="0" smtClean="0"/>
              <a:t> previously submitted and will be submitting to.  List of websites – NCURA </a:t>
            </a:r>
            <a:r>
              <a:rPr lang="en-US" baseline="0" dirty="0" err="1" smtClean="0"/>
              <a:t>eRA</a:t>
            </a:r>
            <a:r>
              <a:rPr lang="en-US" baseline="0" dirty="0" smtClean="0"/>
              <a:t> Neighborhood site.</a:t>
            </a:r>
          </a:p>
          <a:p>
            <a:r>
              <a:rPr lang="en-US" baseline="0" dirty="0" smtClean="0"/>
              <a:t>Checklists, Templates, Reminders:  Show templates and ideas.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73242-FE17-45AD-8AFC-296B361A04B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EED7-C355-4504-856D-C8527BB4B2AB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65DA4-0306-421C-8B18-130888B131FD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E7B9-BC8E-4F72-9168-BF676FA05E17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D628F-0010-4CBC-A1DA-DD8EABFCC9A7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D965-3E73-4496-96C6-0EA9F1C63F7B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9D2E-E033-4602-9BC6-9FF28A2BF2A8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34B0F-9951-4F0C-BD94-864CDFFA1C47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32D8F-82D3-4C89-A7A7-31587BA1C689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D5265-4FAE-4236-B320-40CEC0F24DAA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5CBB-B0A8-4D3D-9F66-E9BB390143DF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51A5C-489D-4571-9F98-CD654DC445D6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1B55F-1F9D-4999-84E1-1E3E23D2BE43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NCURA 53rd Annual Meeting  * November 6-9, 2011 * Washington, 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20088-292F-4C02-8357-F538DBA91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Departmental Administration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– And The Top </a:t>
            </a:r>
            <a:r>
              <a:rPr lang="en-US" dirty="0" smtClean="0">
                <a:solidFill>
                  <a:schemeClr val="tx1"/>
                </a:solidFill>
              </a:rPr>
              <a:t>(Ten) </a:t>
            </a:r>
            <a:r>
              <a:rPr lang="en-US" dirty="0">
                <a:solidFill>
                  <a:schemeClr val="tx1"/>
                </a:solidFill>
              </a:rPr>
              <a:t>Things Are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4343399"/>
            <a:ext cx="2819400" cy="177022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From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Estelle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Lang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Grants and Contracts Coordinator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School of Engineering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Brown University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Providence, RI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0" y="4500562"/>
            <a:ext cx="3962400" cy="9906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Randi </a:t>
            </a:r>
            <a:r>
              <a:rPr lang="en-US" sz="800" dirty="0" err="1" smtClean="0">
                <a:latin typeface="Arial" pitchFamily="34" charset="0"/>
                <a:cs typeface="Arial" pitchFamily="34" charset="0"/>
              </a:rPr>
              <a:t>Wasik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, MBA</a:t>
            </a: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Director of Administration and Finance,</a:t>
            </a: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of Washington 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Seattle,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Washington 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5410200"/>
            <a:ext cx="8707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With permission</a:t>
            </a:r>
            <a:endParaRPr lang="en-US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Knowledge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676"/>
            <a:ext cx="8229600" cy="5267324"/>
          </a:xfrm>
        </p:spPr>
        <p:txBody>
          <a:bodyPr lIns="0" rIns="0"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Job/Task Information: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400" dirty="0" smtClean="0"/>
              <a:t>OMB Circulars – what are they? Do I need to memorize them? When can they help</a:t>
            </a:r>
            <a:r>
              <a:rPr lang="en-US" sz="2400" dirty="0" smtClean="0"/>
              <a:t>? Uniform Guidance understanding?</a:t>
            </a:r>
            <a:endParaRPr lang="en-US" sz="2400" dirty="0" smtClean="0"/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Always find and read or scan sponsor announcement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 Cost Sharing – Effort Reporting – </a:t>
            </a:r>
            <a:r>
              <a:rPr lang="en-US" sz="2400" dirty="0" err="1" smtClean="0"/>
              <a:t>SubAwards</a:t>
            </a:r>
            <a:r>
              <a:rPr lang="en-US" sz="2400" dirty="0" smtClean="0"/>
              <a:t> ………</a:t>
            </a:r>
            <a:endParaRPr lang="en-US" u="sng" dirty="0" smtClean="0"/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Documentation – Tracking – Procedures…….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ALWAYS – Ask:</a:t>
            </a:r>
          </a:p>
          <a:p>
            <a:pPr lvl="4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Is it Allowable?</a:t>
            </a:r>
          </a:p>
          <a:p>
            <a:pPr lvl="4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Is it Allocable?</a:t>
            </a:r>
          </a:p>
          <a:p>
            <a:pPr lvl="4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Is it Reasonable?</a:t>
            </a:r>
          </a:p>
        </p:txBody>
      </p:sp>
    </p:spTree>
    <p:extLst>
      <p:ext uri="{BB962C8B-B14F-4D97-AF65-F5344CB8AC3E}">
        <p14:creationId xmlns:p14="http://schemas.microsoft.com/office/powerpoint/2010/main" val="14421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Knowledge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6"/>
            <a:ext cx="8229600" cy="5267324"/>
          </a:xfrm>
        </p:spPr>
        <p:txBody>
          <a:bodyPr lIns="0" rIns="0"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Team – Part of one and Leading one: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400" dirty="0" smtClean="0"/>
              <a:t>Get/Give Training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Lead by example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 Reach out – don’t be an island</a:t>
            </a:r>
            <a:endParaRPr lang="en-US" u="sng" dirty="0" smtClean="0"/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Communicate, Communicate, Communicate….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Motivate, Motivate, Motivate….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038600"/>
            <a:ext cx="3810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we learn from each other?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 lIns="0" rIns="0">
            <a:noAutofit/>
          </a:bodyPr>
          <a:lstStyle/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/>
              <a:t>How to manage </a:t>
            </a:r>
            <a:r>
              <a:rPr lang="en-US" dirty="0" smtClean="0"/>
              <a:t>time in our daily work day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Best practices we can all share and use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How to implement and accept change with: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Team work</a:t>
            </a:r>
            <a:endParaRPr lang="en-US" dirty="0" smtClean="0"/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Training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 Useful motivation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Delegation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Autonomy</a:t>
            </a:r>
            <a:r>
              <a:rPr lang="en-US" u="sng" dirty="0" smtClean="0"/>
              <a:t> </a:t>
            </a:r>
          </a:p>
          <a:p>
            <a:pPr lvl="2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Useful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94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 Do You Say This?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00200"/>
            <a:ext cx="6124575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378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Ten Research Administration</a:t>
            </a:r>
            <a:b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Items Possibly on Your To Do List: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Pre – Award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897944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Post - Award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632365654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Things Every Department Administrator Should Understand: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Organizational Knowledge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1" name="Content Placeholder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183986"/>
              </p:ext>
            </p:extLst>
          </p:nvPr>
        </p:nvGraphicFramePr>
        <p:xfrm>
          <a:off x="4800600" y="2209800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570038"/>
            <a:ext cx="4040188" cy="639762"/>
          </a:xfrm>
        </p:spPr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Job/Task Knowledge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34229630"/>
              </p:ext>
            </p:extLst>
          </p:nvPr>
        </p:nvGraphicFramePr>
        <p:xfrm>
          <a:off x="381000" y="2239962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4649788" y="16002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0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Things Department Administrator Can Do: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For Team/With Team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1" name="Content Placeholder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2518754"/>
              </p:ext>
            </p:extLst>
          </p:nvPr>
        </p:nvGraphicFramePr>
        <p:xfrm>
          <a:off x="4800600" y="2236333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570038"/>
            <a:ext cx="4040188" cy="639762"/>
          </a:xfrm>
        </p:spPr>
        <p:txBody>
          <a:bodyPr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Professional Development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73265119"/>
              </p:ext>
            </p:extLst>
          </p:nvPr>
        </p:nvGraphicFramePr>
        <p:xfrm>
          <a:off x="381000" y="2133600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 Placeholder 3"/>
          <p:cNvSpPr txBox="1">
            <a:spLocks/>
          </p:cNvSpPr>
          <p:nvPr/>
        </p:nvSpPr>
        <p:spPr>
          <a:xfrm>
            <a:off x="4649788" y="16002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8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 The To Do List: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67324"/>
          </a:xfrm>
        </p:spPr>
        <p:txBody>
          <a:bodyPr lIns="0" rIns="0"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Pre Award To Do List: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 Plan your deadlines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Talk with faculty and other researchers – go face to face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Create a checklist that works for you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Use/create a spreadsheet template for budgets 	that works for your department/organization</a:t>
            </a:r>
          </a:p>
          <a:p>
            <a:pPr marL="855663" lvl="1" indent="-398463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 Set up reminders for faculty that are easy for them </a:t>
            </a:r>
            <a:r>
              <a:rPr lang="en-US" dirty="0"/>
              <a:t> </a:t>
            </a:r>
            <a:r>
              <a:rPr lang="en-US" dirty="0" smtClean="0"/>
              <a:t>   	to see 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Always remember to find a way to keep your sanity </a:t>
            </a:r>
          </a:p>
          <a:p>
            <a:pPr marL="857250" lvl="2" indent="0">
              <a:buClr>
                <a:schemeClr val="accent4">
                  <a:lumMod val="75000"/>
                </a:schemeClr>
              </a:buClr>
              <a:buNone/>
            </a:pPr>
            <a:endParaRPr lang="en-US" sz="2800" dirty="0" smtClean="0"/>
          </a:p>
          <a:p>
            <a:pPr marL="857250" lvl="2" indent="0">
              <a:buClr>
                <a:schemeClr val="accent4">
                  <a:lumMod val="75000"/>
                </a:schemeClr>
              </a:buClr>
              <a:buNone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78518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 The To Do List: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676"/>
            <a:ext cx="8229600" cy="5267324"/>
          </a:xfrm>
        </p:spPr>
        <p:txBody>
          <a:bodyPr lIns="0" rIns="0"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Post Award To Do List: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Organize, Organize, Organize….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ALWAYS ask: Is it…</a:t>
            </a:r>
          </a:p>
          <a:p>
            <a:pPr lvl="6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Allowable?</a:t>
            </a:r>
          </a:p>
          <a:p>
            <a:pPr lvl="6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Allocable?</a:t>
            </a:r>
          </a:p>
          <a:p>
            <a:pPr lvl="6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Reasonable?  - always keep in the back of your mind; this is tax payers dollars 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3200" dirty="0" smtClean="0"/>
              <a:t> </a:t>
            </a:r>
            <a:r>
              <a:rPr lang="en-US" dirty="0" smtClean="0"/>
              <a:t>Use the tools you’re given and ask for tools you’re not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3200" dirty="0"/>
              <a:t> </a:t>
            </a:r>
            <a:r>
              <a:rPr lang="en-US" dirty="0" smtClean="0"/>
              <a:t>Build relationships with everyone and understand what their role is – Supportive? Road block?</a:t>
            </a:r>
            <a:endParaRPr lang="en-US" sz="3200" dirty="0" smtClean="0"/>
          </a:p>
          <a:p>
            <a:pPr marL="857250" lvl="2" indent="0">
              <a:buClr>
                <a:schemeClr val="accent4">
                  <a:lumMod val="75000"/>
                </a:schemeClr>
              </a:buClr>
              <a:buNone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05020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Helpful Knowledge</a:t>
            </a:r>
            <a:endParaRPr lang="en-US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3476"/>
            <a:ext cx="8229600" cy="5267324"/>
          </a:xfrm>
        </p:spPr>
        <p:txBody>
          <a:bodyPr lIns="0" rIns="0">
            <a:noAutofit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dirty="0" smtClean="0"/>
              <a:t>Organizational Information: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400" dirty="0" smtClean="0"/>
              <a:t>Be aware of your department and organizations policies and procedures – or at least where to find them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How things happen – where they come from or go to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 smtClean="0"/>
              <a:t> Make notes about obscure information about your organization – you never know when you will need it</a:t>
            </a:r>
            <a:endParaRPr lang="en-US" u="sng" dirty="0" smtClean="0"/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Find out about training that is or is not offered – HR trainings can be very useful when dealing with different personalities</a:t>
            </a:r>
          </a:p>
          <a:p>
            <a:pPr lvl="1">
              <a:buClr>
                <a:schemeClr val="accent4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US" sz="2400" dirty="0"/>
              <a:t> </a:t>
            </a:r>
            <a:r>
              <a:rPr lang="en-US" sz="2400" dirty="0" smtClean="0"/>
              <a:t>Does your department or organization offer opportunities to volunteer or allow outside professional development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5484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3545</TotalTime>
  <Words>675</Words>
  <Application>Microsoft Office PowerPoint</Application>
  <PresentationFormat>On-screen Show (4:3)</PresentationFormat>
  <Paragraphs>125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Departmental Administration</vt:lpstr>
      <vt:lpstr>What can we learn from each other?</vt:lpstr>
      <vt:lpstr>How Often Do You Say This?</vt:lpstr>
      <vt:lpstr>Top Ten Research Administration  Items Possibly on Your To Do List:</vt:lpstr>
      <vt:lpstr>Top Ten Things Every Department Administrator Should Understand:</vt:lpstr>
      <vt:lpstr>Top Ten Things Department Administrator Can Do:</vt:lpstr>
      <vt:lpstr>Manage The To Do List:</vt:lpstr>
      <vt:lpstr>Manage The To Do List:</vt:lpstr>
      <vt:lpstr>Helpful Knowledge</vt:lpstr>
      <vt:lpstr>Helpful Knowledge</vt:lpstr>
      <vt:lpstr>Helpful Knowledge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Tara Bishop</dc:creator>
  <cp:lastModifiedBy>RHolm</cp:lastModifiedBy>
  <cp:revision>72</cp:revision>
  <dcterms:created xsi:type="dcterms:W3CDTF">2011-05-13T14:54:36Z</dcterms:created>
  <dcterms:modified xsi:type="dcterms:W3CDTF">2016-02-02T21:50:43Z</dcterms:modified>
</cp:coreProperties>
</file>